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9" r:id="rId3"/>
    <p:sldId id="318" r:id="rId5"/>
    <p:sldId id="475" r:id="rId6"/>
    <p:sldId id="432" r:id="rId7"/>
    <p:sldId id="448" r:id="rId8"/>
    <p:sldId id="421" r:id="rId9"/>
    <p:sldId id="422" r:id="rId10"/>
    <p:sldId id="423" r:id="rId11"/>
    <p:sldId id="427" r:id="rId12"/>
    <p:sldId id="428" r:id="rId13"/>
    <p:sldId id="429" r:id="rId14"/>
    <p:sldId id="430" r:id="rId15"/>
    <p:sldId id="433" r:id="rId16"/>
    <p:sldId id="435" r:id="rId17"/>
    <p:sldId id="436" r:id="rId18"/>
    <p:sldId id="437" r:id="rId19"/>
    <p:sldId id="434" r:id="rId20"/>
    <p:sldId id="438" r:id="rId21"/>
    <p:sldId id="439" r:id="rId22"/>
    <p:sldId id="382" r:id="rId23"/>
    <p:sldId id="440" r:id="rId24"/>
    <p:sldId id="441" r:id="rId25"/>
    <p:sldId id="442" r:id="rId26"/>
    <p:sldId id="443" r:id="rId27"/>
    <p:sldId id="444" r:id="rId28"/>
    <p:sldId id="445" r:id="rId29"/>
    <p:sldId id="447" r:id="rId30"/>
    <p:sldId id="446" r:id="rId31"/>
    <p:sldId id="418" r:id="rId32"/>
  </p:sldIdLst>
  <p:sldSz cx="12192000" cy="6858000"/>
  <p:notesSz cx="6858000" cy="9144000"/>
  <p:defaultTextStyle>
    <a:defPPr>
      <a:defRPr lang="zh-CN"/>
    </a:defPPr>
    <a:lvl1pPr algn="l" defTabSz="91249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930" indent="1905" algn="l" defTabSz="91249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3130" indent="1905" algn="l" defTabSz="91249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330" indent="1905" algn="l" defTabSz="91249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530" indent="1905" algn="l" defTabSz="91249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E60000"/>
    <a:srgbClr val="274991"/>
    <a:srgbClr val="FFFFFF"/>
    <a:srgbClr val="FBF6F0"/>
    <a:srgbClr val="7CA82A"/>
    <a:srgbClr val="55375F"/>
    <a:srgbClr val="442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 snapToGrid="0">
      <p:cViewPr>
        <p:scale>
          <a:sx n="66" d="100"/>
          <a:sy n="66" d="100"/>
        </p:scale>
        <p:origin x="-1614" y="-486"/>
      </p:cViewPr>
      <p:guideLst>
        <p:guide orient="horz" pos="2160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376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3765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455BD45-8AAF-4649-BA85-BD1235CB5549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376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3765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B04ABDE-8D6A-4606-89C3-E57DA75177F8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217295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等线" panose="02010600030101010101" charset="-122"/>
      </a:defRPr>
    </a:lvl1pPr>
    <a:lvl2pPr marL="608330" algn="l" defTabSz="1217295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等线" panose="02010600030101010101" charset="-122"/>
      </a:defRPr>
    </a:lvl2pPr>
    <a:lvl3pPr marL="1217930" algn="l" defTabSz="1217295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等线" panose="02010600030101010101" charset="-122"/>
      </a:defRPr>
    </a:lvl3pPr>
    <a:lvl4pPr marL="1827530" algn="l" defTabSz="1217295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等线" panose="02010600030101010101" charset="-122"/>
      </a:defRPr>
    </a:lvl4pPr>
    <a:lvl5pPr marL="2437130" algn="l" defTabSz="1217295" rtl="0" fontAlgn="base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等线" panose="02010600030101010101" charset="-122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765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2495" fontAlgn="base">
              <a:spcBef>
                <a:spcPct val="0"/>
              </a:spcBef>
              <a:spcAft>
                <a:spcPct val="0"/>
              </a:spcAft>
            </a:pPr>
            <a:fld id="{4E5D77B4-6E09-4A1A-996B-23ECC2D6134A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2495" fontAlgn="base">
              <a:spcBef>
                <a:spcPct val="0"/>
              </a:spcBef>
              <a:spcAft>
                <a:spcPct val="0"/>
              </a:spcAft>
            </a:pPr>
            <a:fld id="{8FBC6E81-89CF-495D-90A4-9FEF68410269}" type="slidenum">
              <a:rPr lang="zh-CN" altLang="en-US">
                <a:cs typeface="等线" panose="02010600030101010101" charset="-122"/>
              </a:rPr>
            </a:fld>
            <a:endParaRPr lang="zh-CN" altLang="en-US">
              <a:cs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542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542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542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136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136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defTabSz="912495" fontAlgn="base">
              <a:spcBef>
                <a:spcPct val="0"/>
              </a:spcBef>
              <a:spcAft>
                <a:spcPct val="0"/>
              </a:spcAft>
            </a:pPr>
            <a:fld id="{DA40B77D-3BA0-4089-9EEB-ECDCBE8CEF51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 noChangeAspect="1"/>
          </p:cNvGrpSpPr>
          <p:nvPr userDrawn="1"/>
        </p:nvGrpSpPr>
        <p:grpSpPr bwMode="auto">
          <a:xfrm>
            <a:off x="214313" y="307975"/>
            <a:ext cx="1616075" cy="863600"/>
            <a:chOff x="6205199" y="-1470443"/>
            <a:chExt cx="2475118" cy="1323336"/>
          </a:xfrm>
        </p:grpSpPr>
        <p:sp>
          <p:nvSpPr>
            <p:cNvPr id="3" name="Freeform 7"/>
            <p:cNvSpPr/>
            <p:nvPr/>
          </p:nvSpPr>
          <p:spPr bwMode="auto">
            <a:xfrm>
              <a:off x="6684175" y="-1470443"/>
              <a:ext cx="1996142" cy="1116566"/>
            </a:xfrm>
            <a:custGeom>
              <a:avLst/>
              <a:gdLst>
                <a:gd name="T0" fmla="*/ 649 w 16560"/>
                <a:gd name="T1" fmla="*/ 1791 h 8890"/>
                <a:gd name="T2" fmla="*/ 3583 w 16560"/>
                <a:gd name="T3" fmla="*/ 8882 h 8890"/>
                <a:gd name="T4" fmla="*/ 3686 w 16560"/>
                <a:gd name="T5" fmla="*/ 8827 h 8890"/>
                <a:gd name="T6" fmla="*/ 3825 w 16560"/>
                <a:gd name="T7" fmla="*/ 8759 h 8890"/>
                <a:gd name="T8" fmla="*/ 4016 w 16560"/>
                <a:gd name="T9" fmla="*/ 8676 h 8890"/>
                <a:gd name="T10" fmla="*/ 4254 w 16560"/>
                <a:gd name="T11" fmla="*/ 8586 h 8890"/>
                <a:gd name="T12" fmla="*/ 4538 w 16560"/>
                <a:gd name="T13" fmla="*/ 8497 h 8890"/>
                <a:gd name="T14" fmla="*/ 4867 w 16560"/>
                <a:gd name="T15" fmla="*/ 8416 h 8890"/>
                <a:gd name="T16" fmla="*/ 5234 w 16560"/>
                <a:gd name="T17" fmla="*/ 8351 h 8890"/>
                <a:gd name="T18" fmla="*/ 5639 w 16560"/>
                <a:gd name="T19" fmla="*/ 8309 h 8890"/>
                <a:gd name="T20" fmla="*/ 6079 w 16560"/>
                <a:gd name="T21" fmla="*/ 8297 h 8890"/>
                <a:gd name="T22" fmla="*/ 7176 w 16560"/>
                <a:gd name="T23" fmla="*/ 8367 h 8890"/>
                <a:gd name="T24" fmla="*/ 8664 w 16560"/>
                <a:gd name="T25" fmla="*/ 8468 h 8890"/>
                <a:gd name="T26" fmla="*/ 9716 w 16560"/>
                <a:gd name="T27" fmla="*/ 8523 h 8890"/>
                <a:gd name="T28" fmla="*/ 10717 w 16560"/>
                <a:gd name="T29" fmla="*/ 8550 h 8890"/>
                <a:gd name="T30" fmla="*/ 11676 w 16560"/>
                <a:gd name="T31" fmla="*/ 8537 h 8890"/>
                <a:gd name="T32" fmla="*/ 12596 w 16560"/>
                <a:gd name="T33" fmla="*/ 8476 h 8890"/>
                <a:gd name="T34" fmla="*/ 13484 w 16560"/>
                <a:gd name="T35" fmla="*/ 8355 h 8890"/>
                <a:gd name="T36" fmla="*/ 14346 w 16560"/>
                <a:gd name="T37" fmla="*/ 8165 h 8890"/>
                <a:gd name="T38" fmla="*/ 15188 w 16560"/>
                <a:gd name="T39" fmla="*/ 7894 h 8890"/>
                <a:gd name="T40" fmla="*/ 16015 w 16560"/>
                <a:gd name="T41" fmla="*/ 7534 h 8890"/>
                <a:gd name="T42" fmla="*/ 16544 w 16560"/>
                <a:gd name="T43" fmla="*/ 7225 h 8890"/>
                <a:gd name="T44" fmla="*/ 16436 w 16560"/>
                <a:gd name="T45" fmla="*/ 7122 h 8890"/>
                <a:gd name="T46" fmla="*/ 16299 w 16560"/>
                <a:gd name="T47" fmla="*/ 6977 h 8890"/>
                <a:gd name="T48" fmla="*/ 16129 w 16560"/>
                <a:gd name="T49" fmla="*/ 6772 h 8890"/>
                <a:gd name="T50" fmla="*/ 15941 w 16560"/>
                <a:gd name="T51" fmla="*/ 6509 h 8890"/>
                <a:gd name="T52" fmla="*/ 15744 w 16560"/>
                <a:gd name="T53" fmla="*/ 6188 h 8890"/>
                <a:gd name="T54" fmla="*/ 15553 w 16560"/>
                <a:gd name="T55" fmla="*/ 5807 h 8890"/>
                <a:gd name="T56" fmla="*/ 15379 w 16560"/>
                <a:gd name="T57" fmla="*/ 5366 h 8890"/>
                <a:gd name="T58" fmla="*/ 15236 w 16560"/>
                <a:gd name="T59" fmla="*/ 4867 h 8890"/>
                <a:gd name="T60" fmla="*/ 15137 w 16560"/>
                <a:gd name="T61" fmla="*/ 4307 h 8890"/>
                <a:gd name="T62" fmla="*/ 15090 w 16560"/>
                <a:gd name="T63" fmla="*/ 3695 h 8890"/>
                <a:gd name="T64" fmla="*/ 15069 w 16560"/>
                <a:gd name="T65" fmla="*/ 3136 h 8890"/>
                <a:gd name="T66" fmla="*/ 15060 w 16560"/>
                <a:gd name="T67" fmla="*/ 2654 h 8890"/>
                <a:gd name="T68" fmla="*/ 15061 w 16560"/>
                <a:gd name="T69" fmla="*/ 2246 h 8890"/>
                <a:gd name="T70" fmla="*/ 15071 w 16560"/>
                <a:gd name="T71" fmla="*/ 1908 h 8890"/>
                <a:gd name="T72" fmla="*/ 15085 w 16560"/>
                <a:gd name="T73" fmla="*/ 1633 h 8890"/>
                <a:gd name="T74" fmla="*/ 15104 w 16560"/>
                <a:gd name="T75" fmla="*/ 1417 h 8890"/>
                <a:gd name="T76" fmla="*/ 15122 w 16560"/>
                <a:gd name="T77" fmla="*/ 1255 h 8890"/>
                <a:gd name="T78" fmla="*/ 15145 w 16560"/>
                <a:gd name="T79" fmla="*/ 1115 h 8890"/>
                <a:gd name="T80" fmla="*/ 15161 w 16560"/>
                <a:gd name="T81" fmla="*/ 1043 h 8890"/>
                <a:gd name="T82" fmla="*/ 14715 w 16560"/>
                <a:gd name="T83" fmla="*/ 1310 h 8890"/>
                <a:gd name="T84" fmla="*/ 14093 w 16560"/>
                <a:gd name="T85" fmla="*/ 1523 h 8890"/>
                <a:gd name="T86" fmla="*/ 13332 w 16560"/>
                <a:gd name="T87" fmla="*/ 1686 h 8890"/>
                <a:gd name="T88" fmla="*/ 12471 w 16560"/>
                <a:gd name="T89" fmla="*/ 1801 h 8890"/>
                <a:gd name="T90" fmla="*/ 11550 w 16560"/>
                <a:gd name="T91" fmla="*/ 1872 h 8890"/>
                <a:gd name="T92" fmla="*/ 10606 w 16560"/>
                <a:gd name="T93" fmla="*/ 1898 h 8890"/>
                <a:gd name="T94" fmla="*/ 9677 w 16560"/>
                <a:gd name="T95" fmla="*/ 1884 h 8890"/>
                <a:gd name="T96" fmla="*/ 8805 w 16560"/>
                <a:gd name="T97" fmla="*/ 1832 h 8890"/>
                <a:gd name="T98" fmla="*/ 8026 w 16560"/>
                <a:gd name="T99" fmla="*/ 1744 h 8890"/>
                <a:gd name="T100" fmla="*/ 7380 w 16560"/>
                <a:gd name="T101" fmla="*/ 1622 h 8890"/>
                <a:gd name="T102" fmla="*/ 6827 w 16560"/>
                <a:gd name="T103" fmla="*/ 1448 h 8890"/>
                <a:gd name="T104" fmla="*/ 6196 w 16560"/>
                <a:gd name="T105" fmla="*/ 1244 h 8890"/>
                <a:gd name="T106" fmla="*/ 5583 w 16560"/>
                <a:gd name="T107" fmla="*/ 1072 h 8890"/>
                <a:gd name="T108" fmla="*/ 4984 w 16560"/>
                <a:gd name="T109" fmla="*/ 940 h 8890"/>
                <a:gd name="T110" fmla="*/ 4397 w 16560"/>
                <a:gd name="T111" fmla="*/ 852 h 8890"/>
                <a:gd name="T112" fmla="*/ 3820 w 16560"/>
                <a:gd name="T113" fmla="*/ 814 h 8890"/>
                <a:gd name="T114" fmla="*/ 3250 w 16560"/>
                <a:gd name="T115" fmla="*/ 832 h 8890"/>
                <a:gd name="T116" fmla="*/ 2685 w 16560"/>
                <a:gd name="T117" fmla="*/ 909 h 8890"/>
                <a:gd name="T118" fmla="*/ 2122 w 16560"/>
                <a:gd name="T119" fmla="*/ 1053 h 8890"/>
                <a:gd name="T120" fmla="*/ 1558 w 16560"/>
                <a:gd name="T121" fmla="*/ 1267 h 8890"/>
                <a:gd name="T122" fmla="*/ 990 w 16560"/>
                <a:gd name="T123" fmla="*/ 1559 h 8890"/>
                <a:gd name="T124" fmla="*/ 0 w 16560"/>
                <a:gd name="T125" fmla="*/ 0 h 8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560" h="8890">
                  <a:moveTo>
                    <a:pt x="0" y="0"/>
                  </a:moveTo>
                  <a:lnTo>
                    <a:pt x="167" y="1163"/>
                  </a:lnTo>
                  <a:lnTo>
                    <a:pt x="649" y="1791"/>
                  </a:lnTo>
                  <a:lnTo>
                    <a:pt x="649" y="1791"/>
                  </a:lnTo>
                  <a:lnTo>
                    <a:pt x="3571" y="8890"/>
                  </a:lnTo>
                  <a:lnTo>
                    <a:pt x="3583" y="8882"/>
                  </a:lnTo>
                  <a:lnTo>
                    <a:pt x="3623" y="8860"/>
                  </a:lnTo>
                  <a:lnTo>
                    <a:pt x="3650" y="8844"/>
                  </a:lnTo>
                  <a:lnTo>
                    <a:pt x="3686" y="8827"/>
                  </a:lnTo>
                  <a:lnTo>
                    <a:pt x="3726" y="8806"/>
                  </a:lnTo>
                  <a:lnTo>
                    <a:pt x="3773" y="8782"/>
                  </a:lnTo>
                  <a:lnTo>
                    <a:pt x="3825" y="8759"/>
                  </a:lnTo>
                  <a:lnTo>
                    <a:pt x="3883" y="8732"/>
                  </a:lnTo>
                  <a:lnTo>
                    <a:pt x="3946" y="8704"/>
                  </a:lnTo>
                  <a:lnTo>
                    <a:pt x="4016" y="8676"/>
                  </a:lnTo>
                  <a:lnTo>
                    <a:pt x="4090" y="8646"/>
                  </a:lnTo>
                  <a:lnTo>
                    <a:pt x="4169" y="8616"/>
                  </a:lnTo>
                  <a:lnTo>
                    <a:pt x="4254" y="8586"/>
                  </a:lnTo>
                  <a:lnTo>
                    <a:pt x="4344" y="8556"/>
                  </a:lnTo>
                  <a:lnTo>
                    <a:pt x="4439" y="8526"/>
                  </a:lnTo>
                  <a:lnTo>
                    <a:pt x="4538" y="8497"/>
                  </a:lnTo>
                  <a:lnTo>
                    <a:pt x="4643" y="8469"/>
                  </a:lnTo>
                  <a:lnTo>
                    <a:pt x="4753" y="8442"/>
                  </a:lnTo>
                  <a:lnTo>
                    <a:pt x="4867" y="8416"/>
                  </a:lnTo>
                  <a:lnTo>
                    <a:pt x="4985" y="8392"/>
                  </a:lnTo>
                  <a:lnTo>
                    <a:pt x="5107" y="8371"/>
                  </a:lnTo>
                  <a:lnTo>
                    <a:pt x="5234" y="8351"/>
                  </a:lnTo>
                  <a:lnTo>
                    <a:pt x="5364" y="8334"/>
                  </a:lnTo>
                  <a:lnTo>
                    <a:pt x="5500" y="8320"/>
                  </a:lnTo>
                  <a:lnTo>
                    <a:pt x="5639" y="8309"/>
                  </a:lnTo>
                  <a:lnTo>
                    <a:pt x="5782" y="8301"/>
                  </a:lnTo>
                  <a:lnTo>
                    <a:pt x="5928" y="8297"/>
                  </a:lnTo>
                  <a:lnTo>
                    <a:pt x="6079" y="8297"/>
                  </a:lnTo>
                  <a:lnTo>
                    <a:pt x="6232" y="8301"/>
                  </a:lnTo>
                  <a:lnTo>
                    <a:pt x="6389" y="8311"/>
                  </a:lnTo>
                  <a:lnTo>
                    <a:pt x="7176" y="8367"/>
                  </a:lnTo>
                  <a:lnTo>
                    <a:pt x="7933" y="8419"/>
                  </a:lnTo>
                  <a:lnTo>
                    <a:pt x="8302" y="8444"/>
                  </a:lnTo>
                  <a:lnTo>
                    <a:pt x="8664" y="8468"/>
                  </a:lnTo>
                  <a:lnTo>
                    <a:pt x="9021" y="8489"/>
                  </a:lnTo>
                  <a:lnTo>
                    <a:pt x="9371" y="8507"/>
                  </a:lnTo>
                  <a:lnTo>
                    <a:pt x="9716" y="8523"/>
                  </a:lnTo>
                  <a:lnTo>
                    <a:pt x="10055" y="8536"/>
                  </a:lnTo>
                  <a:lnTo>
                    <a:pt x="10389" y="8544"/>
                  </a:lnTo>
                  <a:lnTo>
                    <a:pt x="10717" y="8550"/>
                  </a:lnTo>
                  <a:lnTo>
                    <a:pt x="11041" y="8551"/>
                  </a:lnTo>
                  <a:lnTo>
                    <a:pt x="11361" y="8547"/>
                  </a:lnTo>
                  <a:lnTo>
                    <a:pt x="11676" y="8537"/>
                  </a:lnTo>
                  <a:lnTo>
                    <a:pt x="11986" y="8523"/>
                  </a:lnTo>
                  <a:lnTo>
                    <a:pt x="12293" y="8503"/>
                  </a:lnTo>
                  <a:lnTo>
                    <a:pt x="12596" y="8476"/>
                  </a:lnTo>
                  <a:lnTo>
                    <a:pt x="12895" y="8443"/>
                  </a:lnTo>
                  <a:lnTo>
                    <a:pt x="13191" y="8403"/>
                  </a:lnTo>
                  <a:lnTo>
                    <a:pt x="13484" y="8355"/>
                  </a:lnTo>
                  <a:lnTo>
                    <a:pt x="13774" y="8300"/>
                  </a:lnTo>
                  <a:lnTo>
                    <a:pt x="14062" y="8236"/>
                  </a:lnTo>
                  <a:lnTo>
                    <a:pt x="14346" y="8165"/>
                  </a:lnTo>
                  <a:lnTo>
                    <a:pt x="14629" y="8084"/>
                  </a:lnTo>
                  <a:lnTo>
                    <a:pt x="14909" y="7994"/>
                  </a:lnTo>
                  <a:lnTo>
                    <a:pt x="15188" y="7894"/>
                  </a:lnTo>
                  <a:lnTo>
                    <a:pt x="15464" y="7785"/>
                  </a:lnTo>
                  <a:lnTo>
                    <a:pt x="15739" y="7665"/>
                  </a:lnTo>
                  <a:lnTo>
                    <a:pt x="16015" y="7534"/>
                  </a:lnTo>
                  <a:lnTo>
                    <a:pt x="16288" y="7392"/>
                  </a:lnTo>
                  <a:lnTo>
                    <a:pt x="16560" y="7239"/>
                  </a:lnTo>
                  <a:lnTo>
                    <a:pt x="16544" y="7225"/>
                  </a:lnTo>
                  <a:lnTo>
                    <a:pt x="16502" y="7187"/>
                  </a:lnTo>
                  <a:lnTo>
                    <a:pt x="16472" y="7158"/>
                  </a:lnTo>
                  <a:lnTo>
                    <a:pt x="16436" y="7122"/>
                  </a:lnTo>
                  <a:lnTo>
                    <a:pt x="16394" y="7081"/>
                  </a:lnTo>
                  <a:lnTo>
                    <a:pt x="16349" y="7032"/>
                  </a:lnTo>
                  <a:lnTo>
                    <a:pt x="16299" y="6977"/>
                  </a:lnTo>
                  <a:lnTo>
                    <a:pt x="16245" y="6915"/>
                  </a:lnTo>
                  <a:lnTo>
                    <a:pt x="16189" y="6847"/>
                  </a:lnTo>
                  <a:lnTo>
                    <a:pt x="16129" y="6772"/>
                  </a:lnTo>
                  <a:lnTo>
                    <a:pt x="16068" y="6692"/>
                  </a:lnTo>
                  <a:lnTo>
                    <a:pt x="16005" y="6604"/>
                  </a:lnTo>
                  <a:lnTo>
                    <a:pt x="15941" y="6509"/>
                  </a:lnTo>
                  <a:lnTo>
                    <a:pt x="15875" y="6409"/>
                  </a:lnTo>
                  <a:lnTo>
                    <a:pt x="15810" y="6302"/>
                  </a:lnTo>
                  <a:lnTo>
                    <a:pt x="15744" y="6188"/>
                  </a:lnTo>
                  <a:lnTo>
                    <a:pt x="15679" y="6068"/>
                  </a:lnTo>
                  <a:lnTo>
                    <a:pt x="15615" y="5940"/>
                  </a:lnTo>
                  <a:lnTo>
                    <a:pt x="15553" y="5807"/>
                  </a:lnTo>
                  <a:lnTo>
                    <a:pt x="15492" y="5667"/>
                  </a:lnTo>
                  <a:lnTo>
                    <a:pt x="15434" y="5520"/>
                  </a:lnTo>
                  <a:lnTo>
                    <a:pt x="15379" y="5366"/>
                  </a:lnTo>
                  <a:lnTo>
                    <a:pt x="15327" y="5207"/>
                  </a:lnTo>
                  <a:lnTo>
                    <a:pt x="15280" y="5040"/>
                  </a:lnTo>
                  <a:lnTo>
                    <a:pt x="15236" y="4867"/>
                  </a:lnTo>
                  <a:lnTo>
                    <a:pt x="15198" y="4687"/>
                  </a:lnTo>
                  <a:lnTo>
                    <a:pt x="15164" y="4500"/>
                  </a:lnTo>
                  <a:lnTo>
                    <a:pt x="15137" y="4307"/>
                  </a:lnTo>
                  <a:lnTo>
                    <a:pt x="15115" y="4107"/>
                  </a:lnTo>
                  <a:lnTo>
                    <a:pt x="15101" y="3901"/>
                  </a:lnTo>
                  <a:lnTo>
                    <a:pt x="15090" y="3695"/>
                  </a:lnTo>
                  <a:lnTo>
                    <a:pt x="15081" y="3500"/>
                  </a:lnTo>
                  <a:lnTo>
                    <a:pt x="15075" y="3314"/>
                  </a:lnTo>
                  <a:lnTo>
                    <a:pt x="15069" y="3136"/>
                  </a:lnTo>
                  <a:lnTo>
                    <a:pt x="15064" y="2966"/>
                  </a:lnTo>
                  <a:lnTo>
                    <a:pt x="15061" y="2806"/>
                  </a:lnTo>
                  <a:lnTo>
                    <a:pt x="15060" y="2654"/>
                  </a:lnTo>
                  <a:lnTo>
                    <a:pt x="15059" y="2510"/>
                  </a:lnTo>
                  <a:lnTo>
                    <a:pt x="15060" y="2374"/>
                  </a:lnTo>
                  <a:lnTo>
                    <a:pt x="15061" y="2246"/>
                  </a:lnTo>
                  <a:lnTo>
                    <a:pt x="15063" y="2126"/>
                  </a:lnTo>
                  <a:lnTo>
                    <a:pt x="15066" y="2013"/>
                  </a:lnTo>
                  <a:lnTo>
                    <a:pt x="15071" y="1908"/>
                  </a:lnTo>
                  <a:lnTo>
                    <a:pt x="15075" y="1809"/>
                  </a:lnTo>
                  <a:lnTo>
                    <a:pt x="15080" y="1717"/>
                  </a:lnTo>
                  <a:lnTo>
                    <a:pt x="15085" y="1633"/>
                  </a:lnTo>
                  <a:lnTo>
                    <a:pt x="15091" y="1554"/>
                  </a:lnTo>
                  <a:lnTo>
                    <a:pt x="15098" y="1483"/>
                  </a:lnTo>
                  <a:lnTo>
                    <a:pt x="15104" y="1417"/>
                  </a:lnTo>
                  <a:lnTo>
                    <a:pt x="15110" y="1357"/>
                  </a:lnTo>
                  <a:lnTo>
                    <a:pt x="15116" y="1304"/>
                  </a:lnTo>
                  <a:lnTo>
                    <a:pt x="15122" y="1255"/>
                  </a:lnTo>
                  <a:lnTo>
                    <a:pt x="15129" y="1213"/>
                  </a:lnTo>
                  <a:lnTo>
                    <a:pt x="15134" y="1175"/>
                  </a:lnTo>
                  <a:lnTo>
                    <a:pt x="15145" y="1115"/>
                  </a:lnTo>
                  <a:lnTo>
                    <a:pt x="15153" y="1074"/>
                  </a:lnTo>
                  <a:lnTo>
                    <a:pt x="15159" y="1051"/>
                  </a:lnTo>
                  <a:lnTo>
                    <a:pt x="15161" y="1043"/>
                  </a:lnTo>
                  <a:lnTo>
                    <a:pt x="15034" y="1138"/>
                  </a:lnTo>
                  <a:lnTo>
                    <a:pt x="14885" y="1227"/>
                  </a:lnTo>
                  <a:lnTo>
                    <a:pt x="14715" y="1310"/>
                  </a:lnTo>
                  <a:lnTo>
                    <a:pt x="14525" y="1386"/>
                  </a:lnTo>
                  <a:lnTo>
                    <a:pt x="14317" y="1458"/>
                  </a:lnTo>
                  <a:lnTo>
                    <a:pt x="14093" y="1523"/>
                  </a:lnTo>
                  <a:lnTo>
                    <a:pt x="13852" y="1583"/>
                  </a:lnTo>
                  <a:lnTo>
                    <a:pt x="13598" y="1638"/>
                  </a:lnTo>
                  <a:lnTo>
                    <a:pt x="13332" y="1686"/>
                  </a:lnTo>
                  <a:lnTo>
                    <a:pt x="13053" y="1730"/>
                  </a:lnTo>
                  <a:lnTo>
                    <a:pt x="12767" y="1768"/>
                  </a:lnTo>
                  <a:lnTo>
                    <a:pt x="12471" y="1801"/>
                  </a:lnTo>
                  <a:lnTo>
                    <a:pt x="12168" y="1830"/>
                  </a:lnTo>
                  <a:lnTo>
                    <a:pt x="11861" y="1853"/>
                  </a:lnTo>
                  <a:lnTo>
                    <a:pt x="11550" y="1872"/>
                  </a:lnTo>
                  <a:lnTo>
                    <a:pt x="11235" y="1885"/>
                  </a:lnTo>
                  <a:lnTo>
                    <a:pt x="10920" y="1894"/>
                  </a:lnTo>
                  <a:lnTo>
                    <a:pt x="10606" y="1898"/>
                  </a:lnTo>
                  <a:lnTo>
                    <a:pt x="10292" y="1898"/>
                  </a:lnTo>
                  <a:lnTo>
                    <a:pt x="9983" y="1893"/>
                  </a:lnTo>
                  <a:lnTo>
                    <a:pt x="9677" y="1884"/>
                  </a:lnTo>
                  <a:lnTo>
                    <a:pt x="9379" y="1872"/>
                  </a:lnTo>
                  <a:lnTo>
                    <a:pt x="9087" y="1854"/>
                  </a:lnTo>
                  <a:lnTo>
                    <a:pt x="8805" y="1832"/>
                  </a:lnTo>
                  <a:lnTo>
                    <a:pt x="8534" y="1806"/>
                  </a:lnTo>
                  <a:lnTo>
                    <a:pt x="8273" y="1777"/>
                  </a:lnTo>
                  <a:lnTo>
                    <a:pt x="8026" y="1744"/>
                  </a:lnTo>
                  <a:lnTo>
                    <a:pt x="7794" y="1707"/>
                  </a:lnTo>
                  <a:lnTo>
                    <a:pt x="7578" y="1667"/>
                  </a:lnTo>
                  <a:lnTo>
                    <a:pt x="7380" y="1622"/>
                  </a:lnTo>
                  <a:lnTo>
                    <a:pt x="7199" y="1575"/>
                  </a:lnTo>
                  <a:lnTo>
                    <a:pt x="7041" y="1524"/>
                  </a:lnTo>
                  <a:lnTo>
                    <a:pt x="6827" y="1448"/>
                  </a:lnTo>
                  <a:lnTo>
                    <a:pt x="6614" y="1377"/>
                  </a:lnTo>
                  <a:lnTo>
                    <a:pt x="6404" y="1309"/>
                  </a:lnTo>
                  <a:lnTo>
                    <a:pt x="6196" y="1244"/>
                  </a:lnTo>
                  <a:lnTo>
                    <a:pt x="5990" y="1183"/>
                  </a:lnTo>
                  <a:lnTo>
                    <a:pt x="5785" y="1125"/>
                  </a:lnTo>
                  <a:lnTo>
                    <a:pt x="5583" y="1072"/>
                  </a:lnTo>
                  <a:lnTo>
                    <a:pt x="5381" y="1023"/>
                  </a:lnTo>
                  <a:lnTo>
                    <a:pt x="5181" y="980"/>
                  </a:lnTo>
                  <a:lnTo>
                    <a:pt x="4984" y="940"/>
                  </a:lnTo>
                  <a:lnTo>
                    <a:pt x="4787" y="905"/>
                  </a:lnTo>
                  <a:lnTo>
                    <a:pt x="4591" y="876"/>
                  </a:lnTo>
                  <a:lnTo>
                    <a:pt x="4397" y="852"/>
                  </a:lnTo>
                  <a:lnTo>
                    <a:pt x="4203" y="834"/>
                  </a:lnTo>
                  <a:lnTo>
                    <a:pt x="4012" y="821"/>
                  </a:lnTo>
                  <a:lnTo>
                    <a:pt x="3820" y="814"/>
                  </a:lnTo>
                  <a:lnTo>
                    <a:pt x="3629" y="814"/>
                  </a:lnTo>
                  <a:lnTo>
                    <a:pt x="3439" y="819"/>
                  </a:lnTo>
                  <a:lnTo>
                    <a:pt x="3250" y="832"/>
                  </a:lnTo>
                  <a:lnTo>
                    <a:pt x="3062" y="850"/>
                  </a:lnTo>
                  <a:lnTo>
                    <a:pt x="2873" y="876"/>
                  </a:lnTo>
                  <a:lnTo>
                    <a:pt x="2685" y="909"/>
                  </a:lnTo>
                  <a:lnTo>
                    <a:pt x="2496" y="950"/>
                  </a:lnTo>
                  <a:lnTo>
                    <a:pt x="2309" y="997"/>
                  </a:lnTo>
                  <a:lnTo>
                    <a:pt x="2122" y="1053"/>
                  </a:lnTo>
                  <a:lnTo>
                    <a:pt x="1933" y="1116"/>
                  </a:lnTo>
                  <a:lnTo>
                    <a:pt x="1746" y="1188"/>
                  </a:lnTo>
                  <a:lnTo>
                    <a:pt x="1558" y="1267"/>
                  </a:lnTo>
                  <a:lnTo>
                    <a:pt x="1369" y="1356"/>
                  </a:lnTo>
                  <a:lnTo>
                    <a:pt x="1180" y="1453"/>
                  </a:lnTo>
                  <a:lnTo>
                    <a:pt x="990" y="1559"/>
                  </a:lnTo>
                  <a:lnTo>
                    <a:pt x="801" y="1674"/>
                  </a:lnTo>
                  <a:lnTo>
                    <a:pt x="702" y="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25000"/>
              </a:srgbClr>
            </a:solidFill>
            <a:ln>
              <a:noFill/>
            </a:ln>
          </p:spPr>
          <p:txBody>
            <a:bodyPr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4" name="Freeform 7"/>
            <p:cNvSpPr/>
            <p:nvPr/>
          </p:nvSpPr>
          <p:spPr bwMode="auto">
            <a:xfrm>
              <a:off x="6205199" y="-1343948"/>
              <a:ext cx="2231983" cy="1196841"/>
            </a:xfrm>
            <a:custGeom>
              <a:avLst/>
              <a:gdLst>
                <a:gd name="T0" fmla="*/ 649 w 16560"/>
                <a:gd name="T1" fmla="*/ 1791 h 8890"/>
                <a:gd name="T2" fmla="*/ 3583 w 16560"/>
                <a:gd name="T3" fmla="*/ 8882 h 8890"/>
                <a:gd name="T4" fmla="*/ 3686 w 16560"/>
                <a:gd name="T5" fmla="*/ 8827 h 8890"/>
                <a:gd name="T6" fmla="*/ 3825 w 16560"/>
                <a:gd name="T7" fmla="*/ 8759 h 8890"/>
                <a:gd name="T8" fmla="*/ 4016 w 16560"/>
                <a:gd name="T9" fmla="*/ 8676 h 8890"/>
                <a:gd name="T10" fmla="*/ 4254 w 16560"/>
                <a:gd name="T11" fmla="*/ 8586 h 8890"/>
                <a:gd name="T12" fmla="*/ 4538 w 16560"/>
                <a:gd name="T13" fmla="*/ 8497 h 8890"/>
                <a:gd name="T14" fmla="*/ 4867 w 16560"/>
                <a:gd name="T15" fmla="*/ 8416 h 8890"/>
                <a:gd name="T16" fmla="*/ 5234 w 16560"/>
                <a:gd name="T17" fmla="*/ 8351 h 8890"/>
                <a:gd name="T18" fmla="*/ 5639 w 16560"/>
                <a:gd name="T19" fmla="*/ 8309 h 8890"/>
                <a:gd name="T20" fmla="*/ 6079 w 16560"/>
                <a:gd name="T21" fmla="*/ 8297 h 8890"/>
                <a:gd name="T22" fmla="*/ 7176 w 16560"/>
                <a:gd name="T23" fmla="*/ 8367 h 8890"/>
                <a:gd name="T24" fmla="*/ 8664 w 16560"/>
                <a:gd name="T25" fmla="*/ 8468 h 8890"/>
                <a:gd name="T26" fmla="*/ 9716 w 16560"/>
                <a:gd name="T27" fmla="*/ 8523 h 8890"/>
                <a:gd name="T28" fmla="*/ 10717 w 16560"/>
                <a:gd name="T29" fmla="*/ 8550 h 8890"/>
                <a:gd name="T30" fmla="*/ 11676 w 16560"/>
                <a:gd name="T31" fmla="*/ 8537 h 8890"/>
                <a:gd name="T32" fmla="*/ 12596 w 16560"/>
                <a:gd name="T33" fmla="*/ 8476 h 8890"/>
                <a:gd name="T34" fmla="*/ 13484 w 16560"/>
                <a:gd name="T35" fmla="*/ 8355 h 8890"/>
                <a:gd name="T36" fmla="*/ 14346 w 16560"/>
                <a:gd name="T37" fmla="*/ 8165 h 8890"/>
                <a:gd name="T38" fmla="*/ 15188 w 16560"/>
                <a:gd name="T39" fmla="*/ 7894 h 8890"/>
                <a:gd name="T40" fmla="*/ 16015 w 16560"/>
                <a:gd name="T41" fmla="*/ 7534 h 8890"/>
                <a:gd name="T42" fmla="*/ 16544 w 16560"/>
                <a:gd name="T43" fmla="*/ 7225 h 8890"/>
                <a:gd name="T44" fmla="*/ 16436 w 16560"/>
                <a:gd name="T45" fmla="*/ 7122 h 8890"/>
                <a:gd name="T46" fmla="*/ 16299 w 16560"/>
                <a:gd name="T47" fmla="*/ 6977 h 8890"/>
                <a:gd name="T48" fmla="*/ 16129 w 16560"/>
                <a:gd name="T49" fmla="*/ 6772 h 8890"/>
                <a:gd name="T50" fmla="*/ 15941 w 16560"/>
                <a:gd name="T51" fmla="*/ 6509 h 8890"/>
                <a:gd name="T52" fmla="*/ 15744 w 16560"/>
                <a:gd name="T53" fmla="*/ 6188 h 8890"/>
                <a:gd name="T54" fmla="*/ 15553 w 16560"/>
                <a:gd name="T55" fmla="*/ 5807 h 8890"/>
                <a:gd name="T56" fmla="*/ 15379 w 16560"/>
                <a:gd name="T57" fmla="*/ 5366 h 8890"/>
                <a:gd name="T58" fmla="*/ 15236 w 16560"/>
                <a:gd name="T59" fmla="*/ 4867 h 8890"/>
                <a:gd name="T60" fmla="*/ 15137 w 16560"/>
                <a:gd name="T61" fmla="*/ 4307 h 8890"/>
                <a:gd name="T62" fmla="*/ 15090 w 16560"/>
                <a:gd name="T63" fmla="*/ 3695 h 8890"/>
                <a:gd name="T64" fmla="*/ 15069 w 16560"/>
                <a:gd name="T65" fmla="*/ 3136 h 8890"/>
                <a:gd name="T66" fmla="*/ 15060 w 16560"/>
                <a:gd name="T67" fmla="*/ 2654 h 8890"/>
                <a:gd name="T68" fmla="*/ 15061 w 16560"/>
                <a:gd name="T69" fmla="*/ 2246 h 8890"/>
                <a:gd name="T70" fmla="*/ 15071 w 16560"/>
                <a:gd name="T71" fmla="*/ 1908 h 8890"/>
                <a:gd name="T72" fmla="*/ 15085 w 16560"/>
                <a:gd name="T73" fmla="*/ 1633 h 8890"/>
                <a:gd name="T74" fmla="*/ 15104 w 16560"/>
                <a:gd name="T75" fmla="*/ 1417 h 8890"/>
                <a:gd name="T76" fmla="*/ 15122 w 16560"/>
                <a:gd name="T77" fmla="*/ 1255 h 8890"/>
                <a:gd name="T78" fmla="*/ 15145 w 16560"/>
                <a:gd name="T79" fmla="*/ 1115 h 8890"/>
                <a:gd name="T80" fmla="*/ 15161 w 16560"/>
                <a:gd name="T81" fmla="*/ 1043 h 8890"/>
                <a:gd name="T82" fmla="*/ 14715 w 16560"/>
                <a:gd name="T83" fmla="*/ 1310 h 8890"/>
                <a:gd name="T84" fmla="*/ 14093 w 16560"/>
                <a:gd name="T85" fmla="*/ 1523 h 8890"/>
                <a:gd name="T86" fmla="*/ 13332 w 16560"/>
                <a:gd name="T87" fmla="*/ 1686 h 8890"/>
                <a:gd name="T88" fmla="*/ 12471 w 16560"/>
                <a:gd name="T89" fmla="*/ 1801 h 8890"/>
                <a:gd name="T90" fmla="*/ 11550 w 16560"/>
                <a:gd name="T91" fmla="*/ 1872 h 8890"/>
                <a:gd name="T92" fmla="*/ 10606 w 16560"/>
                <a:gd name="T93" fmla="*/ 1898 h 8890"/>
                <a:gd name="T94" fmla="*/ 9677 w 16560"/>
                <a:gd name="T95" fmla="*/ 1884 h 8890"/>
                <a:gd name="T96" fmla="*/ 8805 w 16560"/>
                <a:gd name="T97" fmla="*/ 1832 h 8890"/>
                <a:gd name="T98" fmla="*/ 8026 w 16560"/>
                <a:gd name="T99" fmla="*/ 1744 h 8890"/>
                <a:gd name="T100" fmla="*/ 7380 w 16560"/>
                <a:gd name="T101" fmla="*/ 1622 h 8890"/>
                <a:gd name="T102" fmla="*/ 6827 w 16560"/>
                <a:gd name="T103" fmla="*/ 1448 h 8890"/>
                <a:gd name="T104" fmla="*/ 6196 w 16560"/>
                <a:gd name="T105" fmla="*/ 1244 h 8890"/>
                <a:gd name="T106" fmla="*/ 5583 w 16560"/>
                <a:gd name="T107" fmla="*/ 1072 h 8890"/>
                <a:gd name="T108" fmla="*/ 4984 w 16560"/>
                <a:gd name="T109" fmla="*/ 940 h 8890"/>
                <a:gd name="T110" fmla="*/ 4397 w 16560"/>
                <a:gd name="T111" fmla="*/ 852 h 8890"/>
                <a:gd name="T112" fmla="*/ 3820 w 16560"/>
                <a:gd name="T113" fmla="*/ 814 h 8890"/>
                <a:gd name="T114" fmla="*/ 3250 w 16560"/>
                <a:gd name="T115" fmla="*/ 832 h 8890"/>
                <a:gd name="T116" fmla="*/ 2685 w 16560"/>
                <a:gd name="T117" fmla="*/ 909 h 8890"/>
                <a:gd name="T118" fmla="*/ 2122 w 16560"/>
                <a:gd name="T119" fmla="*/ 1053 h 8890"/>
                <a:gd name="T120" fmla="*/ 1558 w 16560"/>
                <a:gd name="T121" fmla="*/ 1267 h 8890"/>
                <a:gd name="T122" fmla="*/ 990 w 16560"/>
                <a:gd name="T123" fmla="*/ 1559 h 8890"/>
                <a:gd name="T124" fmla="*/ 0 w 16560"/>
                <a:gd name="T125" fmla="*/ 0 h 8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560" h="8890">
                  <a:moveTo>
                    <a:pt x="0" y="0"/>
                  </a:moveTo>
                  <a:lnTo>
                    <a:pt x="167" y="1163"/>
                  </a:lnTo>
                  <a:lnTo>
                    <a:pt x="649" y="1791"/>
                  </a:lnTo>
                  <a:lnTo>
                    <a:pt x="649" y="1791"/>
                  </a:lnTo>
                  <a:lnTo>
                    <a:pt x="3571" y="8890"/>
                  </a:lnTo>
                  <a:lnTo>
                    <a:pt x="3583" y="8882"/>
                  </a:lnTo>
                  <a:lnTo>
                    <a:pt x="3623" y="8860"/>
                  </a:lnTo>
                  <a:lnTo>
                    <a:pt x="3650" y="8844"/>
                  </a:lnTo>
                  <a:lnTo>
                    <a:pt x="3686" y="8827"/>
                  </a:lnTo>
                  <a:lnTo>
                    <a:pt x="3726" y="8806"/>
                  </a:lnTo>
                  <a:lnTo>
                    <a:pt x="3773" y="8782"/>
                  </a:lnTo>
                  <a:lnTo>
                    <a:pt x="3825" y="8759"/>
                  </a:lnTo>
                  <a:lnTo>
                    <a:pt x="3883" y="8732"/>
                  </a:lnTo>
                  <a:lnTo>
                    <a:pt x="3946" y="8704"/>
                  </a:lnTo>
                  <a:lnTo>
                    <a:pt x="4016" y="8676"/>
                  </a:lnTo>
                  <a:lnTo>
                    <a:pt x="4090" y="8646"/>
                  </a:lnTo>
                  <a:lnTo>
                    <a:pt x="4169" y="8616"/>
                  </a:lnTo>
                  <a:lnTo>
                    <a:pt x="4254" y="8586"/>
                  </a:lnTo>
                  <a:lnTo>
                    <a:pt x="4344" y="8556"/>
                  </a:lnTo>
                  <a:lnTo>
                    <a:pt x="4439" y="8526"/>
                  </a:lnTo>
                  <a:lnTo>
                    <a:pt x="4538" y="8497"/>
                  </a:lnTo>
                  <a:lnTo>
                    <a:pt x="4643" y="8469"/>
                  </a:lnTo>
                  <a:lnTo>
                    <a:pt x="4753" y="8442"/>
                  </a:lnTo>
                  <a:lnTo>
                    <a:pt x="4867" y="8416"/>
                  </a:lnTo>
                  <a:lnTo>
                    <a:pt x="4985" y="8392"/>
                  </a:lnTo>
                  <a:lnTo>
                    <a:pt x="5107" y="8371"/>
                  </a:lnTo>
                  <a:lnTo>
                    <a:pt x="5234" y="8351"/>
                  </a:lnTo>
                  <a:lnTo>
                    <a:pt x="5364" y="8334"/>
                  </a:lnTo>
                  <a:lnTo>
                    <a:pt x="5500" y="8320"/>
                  </a:lnTo>
                  <a:lnTo>
                    <a:pt x="5639" y="8309"/>
                  </a:lnTo>
                  <a:lnTo>
                    <a:pt x="5782" y="8301"/>
                  </a:lnTo>
                  <a:lnTo>
                    <a:pt x="5928" y="8297"/>
                  </a:lnTo>
                  <a:lnTo>
                    <a:pt x="6079" y="8297"/>
                  </a:lnTo>
                  <a:lnTo>
                    <a:pt x="6232" y="8301"/>
                  </a:lnTo>
                  <a:lnTo>
                    <a:pt x="6389" y="8311"/>
                  </a:lnTo>
                  <a:lnTo>
                    <a:pt x="7176" y="8367"/>
                  </a:lnTo>
                  <a:lnTo>
                    <a:pt x="7933" y="8419"/>
                  </a:lnTo>
                  <a:lnTo>
                    <a:pt x="8302" y="8444"/>
                  </a:lnTo>
                  <a:lnTo>
                    <a:pt x="8664" y="8468"/>
                  </a:lnTo>
                  <a:lnTo>
                    <a:pt x="9021" y="8489"/>
                  </a:lnTo>
                  <a:lnTo>
                    <a:pt x="9371" y="8507"/>
                  </a:lnTo>
                  <a:lnTo>
                    <a:pt x="9716" y="8523"/>
                  </a:lnTo>
                  <a:lnTo>
                    <a:pt x="10055" y="8536"/>
                  </a:lnTo>
                  <a:lnTo>
                    <a:pt x="10389" y="8544"/>
                  </a:lnTo>
                  <a:lnTo>
                    <a:pt x="10717" y="8550"/>
                  </a:lnTo>
                  <a:lnTo>
                    <a:pt x="11041" y="8551"/>
                  </a:lnTo>
                  <a:lnTo>
                    <a:pt x="11361" y="8547"/>
                  </a:lnTo>
                  <a:lnTo>
                    <a:pt x="11676" y="8537"/>
                  </a:lnTo>
                  <a:lnTo>
                    <a:pt x="11986" y="8523"/>
                  </a:lnTo>
                  <a:lnTo>
                    <a:pt x="12293" y="8503"/>
                  </a:lnTo>
                  <a:lnTo>
                    <a:pt x="12596" y="8476"/>
                  </a:lnTo>
                  <a:lnTo>
                    <a:pt x="12895" y="8443"/>
                  </a:lnTo>
                  <a:lnTo>
                    <a:pt x="13191" y="8403"/>
                  </a:lnTo>
                  <a:lnTo>
                    <a:pt x="13484" y="8355"/>
                  </a:lnTo>
                  <a:lnTo>
                    <a:pt x="13774" y="8300"/>
                  </a:lnTo>
                  <a:lnTo>
                    <a:pt x="14062" y="8236"/>
                  </a:lnTo>
                  <a:lnTo>
                    <a:pt x="14346" y="8165"/>
                  </a:lnTo>
                  <a:lnTo>
                    <a:pt x="14629" y="8084"/>
                  </a:lnTo>
                  <a:lnTo>
                    <a:pt x="14909" y="7994"/>
                  </a:lnTo>
                  <a:lnTo>
                    <a:pt x="15188" y="7894"/>
                  </a:lnTo>
                  <a:lnTo>
                    <a:pt x="15464" y="7785"/>
                  </a:lnTo>
                  <a:lnTo>
                    <a:pt x="15739" y="7665"/>
                  </a:lnTo>
                  <a:lnTo>
                    <a:pt x="16015" y="7534"/>
                  </a:lnTo>
                  <a:lnTo>
                    <a:pt x="16288" y="7392"/>
                  </a:lnTo>
                  <a:lnTo>
                    <a:pt x="16560" y="7239"/>
                  </a:lnTo>
                  <a:lnTo>
                    <a:pt x="16544" y="7225"/>
                  </a:lnTo>
                  <a:lnTo>
                    <a:pt x="16502" y="7187"/>
                  </a:lnTo>
                  <a:lnTo>
                    <a:pt x="16472" y="7158"/>
                  </a:lnTo>
                  <a:lnTo>
                    <a:pt x="16436" y="7122"/>
                  </a:lnTo>
                  <a:lnTo>
                    <a:pt x="16394" y="7081"/>
                  </a:lnTo>
                  <a:lnTo>
                    <a:pt x="16349" y="7032"/>
                  </a:lnTo>
                  <a:lnTo>
                    <a:pt x="16299" y="6977"/>
                  </a:lnTo>
                  <a:lnTo>
                    <a:pt x="16245" y="6915"/>
                  </a:lnTo>
                  <a:lnTo>
                    <a:pt x="16189" y="6847"/>
                  </a:lnTo>
                  <a:lnTo>
                    <a:pt x="16129" y="6772"/>
                  </a:lnTo>
                  <a:lnTo>
                    <a:pt x="16068" y="6692"/>
                  </a:lnTo>
                  <a:lnTo>
                    <a:pt x="16005" y="6604"/>
                  </a:lnTo>
                  <a:lnTo>
                    <a:pt x="15941" y="6509"/>
                  </a:lnTo>
                  <a:lnTo>
                    <a:pt x="15875" y="6409"/>
                  </a:lnTo>
                  <a:lnTo>
                    <a:pt x="15810" y="6302"/>
                  </a:lnTo>
                  <a:lnTo>
                    <a:pt x="15744" y="6188"/>
                  </a:lnTo>
                  <a:lnTo>
                    <a:pt x="15679" y="6068"/>
                  </a:lnTo>
                  <a:lnTo>
                    <a:pt x="15615" y="5940"/>
                  </a:lnTo>
                  <a:lnTo>
                    <a:pt x="15553" y="5807"/>
                  </a:lnTo>
                  <a:lnTo>
                    <a:pt x="15492" y="5667"/>
                  </a:lnTo>
                  <a:lnTo>
                    <a:pt x="15434" y="5520"/>
                  </a:lnTo>
                  <a:lnTo>
                    <a:pt x="15379" y="5366"/>
                  </a:lnTo>
                  <a:lnTo>
                    <a:pt x="15327" y="5207"/>
                  </a:lnTo>
                  <a:lnTo>
                    <a:pt x="15280" y="5040"/>
                  </a:lnTo>
                  <a:lnTo>
                    <a:pt x="15236" y="4867"/>
                  </a:lnTo>
                  <a:lnTo>
                    <a:pt x="15198" y="4687"/>
                  </a:lnTo>
                  <a:lnTo>
                    <a:pt x="15164" y="4500"/>
                  </a:lnTo>
                  <a:lnTo>
                    <a:pt x="15137" y="4307"/>
                  </a:lnTo>
                  <a:lnTo>
                    <a:pt x="15115" y="4107"/>
                  </a:lnTo>
                  <a:lnTo>
                    <a:pt x="15101" y="3901"/>
                  </a:lnTo>
                  <a:lnTo>
                    <a:pt x="15090" y="3695"/>
                  </a:lnTo>
                  <a:lnTo>
                    <a:pt x="15081" y="3500"/>
                  </a:lnTo>
                  <a:lnTo>
                    <a:pt x="15075" y="3314"/>
                  </a:lnTo>
                  <a:lnTo>
                    <a:pt x="15069" y="3136"/>
                  </a:lnTo>
                  <a:lnTo>
                    <a:pt x="15064" y="2966"/>
                  </a:lnTo>
                  <a:lnTo>
                    <a:pt x="15061" y="2806"/>
                  </a:lnTo>
                  <a:lnTo>
                    <a:pt x="15060" y="2654"/>
                  </a:lnTo>
                  <a:lnTo>
                    <a:pt x="15059" y="2510"/>
                  </a:lnTo>
                  <a:lnTo>
                    <a:pt x="15060" y="2374"/>
                  </a:lnTo>
                  <a:lnTo>
                    <a:pt x="15061" y="2246"/>
                  </a:lnTo>
                  <a:lnTo>
                    <a:pt x="15063" y="2126"/>
                  </a:lnTo>
                  <a:lnTo>
                    <a:pt x="15066" y="2013"/>
                  </a:lnTo>
                  <a:lnTo>
                    <a:pt x="15071" y="1908"/>
                  </a:lnTo>
                  <a:lnTo>
                    <a:pt x="15075" y="1809"/>
                  </a:lnTo>
                  <a:lnTo>
                    <a:pt x="15080" y="1717"/>
                  </a:lnTo>
                  <a:lnTo>
                    <a:pt x="15085" y="1633"/>
                  </a:lnTo>
                  <a:lnTo>
                    <a:pt x="15091" y="1554"/>
                  </a:lnTo>
                  <a:lnTo>
                    <a:pt x="15098" y="1483"/>
                  </a:lnTo>
                  <a:lnTo>
                    <a:pt x="15104" y="1417"/>
                  </a:lnTo>
                  <a:lnTo>
                    <a:pt x="15110" y="1357"/>
                  </a:lnTo>
                  <a:lnTo>
                    <a:pt x="15116" y="1304"/>
                  </a:lnTo>
                  <a:lnTo>
                    <a:pt x="15122" y="1255"/>
                  </a:lnTo>
                  <a:lnTo>
                    <a:pt x="15129" y="1213"/>
                  </a:lnTo>
                  <a:lnTo>
                    <a:pt x="15134" y="1175"/>
                  </a:lnTo>
                  <a:lnTo>
                    <a:pt x="15145" y="1115"/>
                  </a:lnTo>
                  <a:lnTo>
                    <a:pt x="15153" y="1074"/>
                  </a:lnTo>
                  <a:lnTo>
                    <a:pt x="15159" y="1051"/>
                  </a:lnTo>
                  <a:lnTo>
                    <a:pt x="15161" y="1043"/>
                  </a:lnTo>
                  <a:lnTo>
                    <a:pt x="15034" y="1138"/>
                  </a:lnTo>
                  <a:lnTo>
                    <a:pt x="14885" y="1227"/>
                  </a:lnTo>
                  <a:lnTo>
                    <a:pt x="14715" y="1310"/>
                  </a:lnTo>
                  <a:lnTo>
                    <a:pt x="14525" y="1386"/>
                  </a:lnTo>
                  <a:lnTo>
                    <a:pt x="14317" y="1458"/>
                  </a:lnTo>
                  <a:lnTo>
                    <a:pt x="14093" y="1523"/>
                  </a:lnTo>
                  <a:lnTo>
                    <a:pt x="13852" y="1583"/>
                  </a:lnTo>
                  <a:lnTo>
                    <a:pt x="13598" y="1638"/>
                  </a:lnTo>
                  <a:lnTo>
                    <a:pt x="13332" y="1686"/>
                  </a:lnTo>
                  <a:lnTo>
                    <a:pt x="13053" y="1730"/>
                  </a:lnTo>
                  <a:lnTo>
                    <a:pt x="12767" y="1768"/>
                  </a:lnTo>
                  <a:lnTo>
                    <a:pt x="12471" y="1801"/>
                  </a:lnTo>
                  <a:lnTo>
                    <a:pt x="12168" y="1830"/>
                  </a:lnTo>
                  <a:lnTo>
                    <a:pt x="11861" y="1853"/>
                  </a:lnTo>
                  <a:lnTo>
                    <a:pt x="11550" y="1872"/>
                  </a:lnTo>
                  <a:lnTo>
                    <a:pt x="11235" y="1885"/>
                  </a:lnTo>
                  <a:lnTo>
                    <a:pt x="10920" y="1894"/>
                  </a:lnTo>
                  <a:lnTo>
                    <a:pt x="10606" y="1898"/>
                  </a:lnTo>
                  <a:lnTo>
                    <a:pt x="10292" y="1898"/>
                  </a:lnTo>
                  <a:lnTo>
                    <a:pt x="9983" y="1893"/>
                  </a:lnTo>
                  <a:lnTo>
                    <a:pt x="9677" y="1884"/>
                  </a:lnTo>
                  <a:lnTo>
                    <a:pt x="9379" y="1872"/>
                  </a:lnTo>
                  <a:lnTo>
                    <a:pt x="9087" y="1854"/>
                  </a:lnTo>
                  <a:lnTo>
                    <a:pt x="8805" y="1832"/>
                  </a:lnTo>
                  <a:lnTo>
                    <a:pt x="8534" y="1806"/>
                  </a:lnTo>
                  <a:lnTo>
                    <a:pt x="8273" y="1777"/>
                  </a:lnTo>
                  <a:lnTo>
                    <a:pt x="8026" y="1744"/>
                  </a:lnTo>
                  <a:lnTo>
                    <a:pt x="7794" y="1707"/>
                  </a:lnTo>
                  <a:lnTo>
                    <a:pt x="7578" y="1667"/>
                  </a:lnTo>
                  <a:lnTo>
                    <a:pt x="7380" y="1622"/>
                  </a:lnTo>
                  <a:lnTo>
                    <a:pt x="7199" y="1575"/>
                  </a:lnTo>
                  <a:lnTo>
                    <a:pt x="7041" y="1524"/>
                  </a:lnTo>
                  <a:lnTo>
                    <a:pt x="6827" y="1448"/>
                  </a:lnTo>
                  <a:lnTo>
                    <a:pt x="6614" y="1377"/>
                  </a:lnTo>
                  <a:lnTo>
                    <a:pt x="6404" y="1309"/>
                  </a:lnTo>
                  <a:lnTo>
                    <a:pt x="6196" y="1244"/>
                  </a:lnTo>
                  <a:lnTo>
                    <a:pt x="5990" y="1183"/>
                  </a:lnTo>
                  <a:lnTo>
                    <a:pt x="5785" y="1125"/>
                  </a:lnTo>
                  <a:lnTo>
                    <a:pt x="5583" y="1072"/>
                  </a:lnTo>
                  <a:lnTo>
                    <a:pt x="5381" y="1023"/>
                  </a:lnTo>
                  <a:lnTo>
                    <a:pt x="5181" y="980"/>
                  </a:lnTo>
                  <a:lnTo>
                    <a:pt x="4984" y="940"/>
                  </a:lnTo>
                  <a:lnTo>
                    <a:pt x="4787" y="905"/>
                  </a:lnTo>
                  <a:lnTo>
                    <a:pt x="4591" y="876"/>
                  </a:lnTo>
                  <a:lnTo>
                    <a:pt x="4397" y="852"/>
                  </a:lnTo>
                  <a:lnTo>
                    <a:pt x="4203" y="834"/>
                  </a:lnTo>
                  <a:lnTo>
                    <a:pt x="4012" y="821"/>
                  </a:lnTo>
                  <a:lnTo>
                    <a:pt x="3820" y="814"/>
                  </a:lnTo>
                  <a:lnTo>
                    <a:pt x="3629" y="814"/>
                  </a:lnTo>
                  <a:lnTo>
                    <a:pt x="3439" y="819"/>
                  </a:lnTo>
                  <a:lnTo>
                    <a:pt x="3250" y="832"/>
                  </a:lnTo>
                  <a:lnTo>
                    <a:pt x="3062" y="850"/>
                  </a:lnTo>
                  <a:lnTo>
                    <a:pt x="2873" y="876"/>
                  </a:lnTo>
                  <a:lnTo>
                    <a:pt x="2685" y="909"/>
                  </a:lnTo>
                  <a:lnTo>
                    <a:pt x="2496" y="950"/>
                  </a:lnTo>
                  <a:lnTo>
                    <a:pt x="2309" y="997"/>
                  </a:lnTo>
                  <a:lnTo>
                    <a:pt x="2122" y="1053"/>
                  </a:lnTo>
                  <a:lnTo>
                    <a:pt x="1933" y="1116"/>
                  </a:lnTo>
                  <a:lnTo>
                    <a:pt x="1746" y="1188"/>
                  </a:lnTo>
                  <a:lnTo>
                    <a:pt x="1558" y="1267"/>
                  </a:lnTo>
                  <a:lnTo>
                    <a:pt x="1369" y="1356"/>
                  </a:lnTo>
                  <a:lnTo>
                    <a:pt x="1180" y="1453"/>
                  </a:lnTo>
                  <a:lnTo>
                    <a:pt x="990" y="1559"/>
                  </a:lnTo>
                  <a:lnTo>
                    <a:pt x="801" y="1674"/>
                  </a:lnTo>
                  <a:lnTo>
                    <a:pt x="702" y="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5" name="Freeform 5"/>
            <p:cNvSpPr>
              <a:spLocks noChangeAspect="1"/>
            </p:cNvSpPr>
            <p:nvPr userDrawn="1"/>
          </p:nvSpPr>
          <p:spPr bwMode="auto">
            <a:xfrm>
              <a:off x="7019702" y="-1015545"/>
              <a:ext cx="663760" cy="661668"/>
            </a:xfrm>
            <a:custGeom>
              <a:avLst/>
              <a:gdLst>
                <a:gd name="T0" fmla="*/ 2313 w 16074"/>
                <a:gd name="T1" fmla="*/ 11564 h 16128"/>
                <a:gd name="T2" fmla="*/ 3529 w 16074"/>
                <a:gd name="T3" fmla="*/ 12395 h 16128"/>
                <a:gd name="T4" fmla="*/ 4818 w 16074"/>
                <a:gd name="T5" fmla="*/ 13031 h 16128"/>
                <a:gd name="T6" fmla="*/ 6189 w 16074"/>
                <a:gd name="T7" fmla="*/ 13418 h 16128"/>
                <a:gd name="T8" fmla="*/ 7653 w 16074"/>
                <a:gd name="T9" fmla="*/ 13501 h 16128"/>
                <a:gd name="T10" fmla="*/ 9219 w 16074"/>
                <a:gd name="T11" fmla="*/ 13224 h 16128"/>
                <a:gd name="T12" fmla="*/ 5225 w 16074"/>
                <a:gd name="T13" fmla="*/ 7326 h 16128"/>
                <a:gd name="T14" fmla="*/ 5604 w 16074"/>
                <a:gd name="T15" fmla="*/ 2588 h 16128"/>
                <a:gd name="T16" fmla="*/ 5918 w 16074"/>
                <a:gd name="T17" fmla="*/ 2680 h 16128"/>
                <a:gd name="T18" fmla="*/ 6274 w 16074"/>
                <a:gd name="T19" fmla="*/ 2719 h 16128"/>
                <a:gd name="T20" fmla="*/ 6671 w 16074"/>
                <a:gd name="T21" fmla="*/ 2688 h 16128"/>
                <a:gd name="T22" fmla="*/ 7102 w 16074"/>
                <a:gd name="T23" fmla="*/ 2577 h 16128"/>
                <a:gd name="T24" fmla="*/ 7563 w 16074"/>
                <a:gd name="T25" fmla="*/ 2375 h 16128"/>
                <a:gd name="T26" fmla="*/ 8053 w 16074"/>
                <a:gd name="T27" fmla="*/ 2066 h 16128"/>
                <a:gd name="T28" fmla="*/ 12930 w 16074"/>
                <a:gd name="T29" fmla="*/ 10057 h 16128"/>
                <a:gd name="T30" fmla="*/ 13396 w 16074"/>
                <a:gd name="T31" fmla="*/ 8301 h 16128"/>
                <a:gd name="T32" fmla="*/ 13347 w 16074"/>
                <a:gd name="T33" fmla="*/ 6443 h 16128"/>
                <a:gd name="T34" fmla="*/ 12801 w 16074"/>
                <a:gd name="T35" fmla="*/ 4583 h 16128"/>
                <a:gd name="T36" fmla="*/ 11773 w 16074"/>
                <a:gd name="T37" fmla="*/ 2822 h 16128"/>
                <a:gd name="T38" fmla="*/ 10277 w 16074"/>
                <a:gd name="T39" fmla="*/ 1262 h 16128"/>
                <a:gd name="T40" fmla="*/ 8329 w 16074"/>
                <a:gd name="T41" fmla="*/ 0 h 16128"/>
                <a:gd name="T42" fmla="*/ 10526 w 16074"/>
                <a:gd name="T43" fmla="*/ 458 h 16128"/>
                <a:gd name="T44" fmla="*/ 12659 w 16074"/>
                <a:gd name="T45" fmla="*/ 1583 h 16128"/>
                <a:gd name="T46" fmla="*/ 14464 w 16074"/>
                <a:gd name="T47" fmla="*/ 3304 h 16128"/>
                <a:gd name="T48" fmla="*/ 15679 w 16074"/>
                <a:gd name="T49" fmla="*/ 5557 h 16128"/>
                <a:gd name="T50" fmla="*/ 16044 w 16074"/>
                <a:gd name="T51" fmla="*/ 8271 h 16128"/>
                <a:gd name="T52" fmla="*/ 15294 w 16074"/>
                <a:gd name="T53" fmla="*/ 11379 h 16128"/>
                <a:gd name="T54" fmla="*/ 12655 w 16074"/>
                <a:gd name="T55" fmla="*/ 14684 h 16128"/>
                <a:gd name="T56" fmla="*/ 10870 w 16074"/>
                <a:gd name="T57" fmla="*/ 15495 h 16128"/>
                <a:gd name="T58" fmla="*/ 9145 w 16074"/>
                <a:gd name="T59" fmla="*/ 15974 h 16128"/>
                <a:gd name="T60" fmla="*/ 7486 w 16074"/>
                <a:gd name="T61" fmla="*/ 16128 h 16128"/>
                <a:gd name="T62" fmla="*/ 5906 w 16074"/>
                <a:gd name="T63" fmla="*/ 15967 h 16128"/>
                <a:gd name="T64" fmla="*/ 4415 w 16074"/>
                <a:gd name="T65" fmla="*/ 15498 h 16128"/>
                <a:gd name="T66" fmla="*/ 3023 w 16074"/>
                <a:gd name="T67" fmla="*/ 14731 h 16128"/>
                <a:gd name="T68" fmla="*/ 2528 w 16074"/>
                <a:gd name="T69" fmla="*/ 14487 h 16128"/>
                <a:gd name="T70" fmla="*/ 2530 w 16074"/>
                <a:gd name="T71" fmla="*/ 14735 h 16128"/>
                <a:gd name="T72" fmla="*/ 2473 w 16074"/>
                <a:gd name="T73" fmla="*/ 14983 h 16128"/>
                <a:gd name="T74" fmla="*/ 2363 w 16074"/>
                <a:gd name="T75" fmla="*/ 15222 h 16128"/>
                <a:gd name="T76" fmla="*/ 2207 w 16074"/>
                <a:gd name="T77" fmla="*/ 15444 h 16128"/>
                <a:gd name="T78" fmla="*/ 2013 w 16074"/>
                <a:gd name="T79" fmla="*/ 15642 h 16128"/>
                <a:gd name="T80" fmla="*/ 1779 w 16074"/>
                <a:gd name="T81" fmla="*/ 15812 h 16128"/>
                <a:gd name="T82" fmla="*/ 1496 w 16074"/>
                <a:gd name="T83" fmla="*/ 15944 h 16128"/>
                <a:gd name="T84" fmla="*/ 1210 w 16074"/>
                <a:gd name="T85" fmla="*/ 16001 h 16128"/>
                <a:gd name="T86" fmla="*/ 933 w 16074"/>
                <a:gd name="T87" fmla="*/ 15986 h 16128"/>
                <a:gd name="T88" fmla="*/ 671 w 16074"/>
                <a:gd name="T89" fmla="*/ 15902 h 16128"/>
                <a:gd name="T90" fmla="*/ 436 w 16074"/>
                <a:gd name="T91" fmla="*/ 15751 h 16128"/>
                <a:gd name="T92" fmla="*/ 234 w 16074"/>
                <a:gd name="T93" fmla="*/ 15534 h 16128"/>
                <a:gd name="T94" fmla="*/ 33 w 16074"/>
                <a:gd name="T95" fmla="*/ 15112 h 16128"/>
                <a:gd name="T96" fmla="*/ 17 w 16074"/>
                <a:gd name="T97" fmla="*/ 14651 h 16128"/>
                <a:gd name="T98" fmla="*/ 179 w 16074"/>
                <a:gd name="T99" fmla="*/ 14226 h 16128"/>
                <a:gd name="T100" fmla="*/ 478 w 16074"/>
                <a:gd name="T101" fmla="*/ 13874 h 16128"/>
                <a:gd name="T102" fmla="*/ 878 w 16074"/>
                <a:gd name="T103" fmla="*/ 13632 h 16128"/>
                <a:gd name="T104" fmla="*/ 1339 w 16074"/>
                <a:gd name="T105" fmla="*/ 13536 h 16128"/>
                <a:gd name="T106" fmla="*/ 1477 w 16074"/>
                <a:gd name="T107" fmla="*/ 13406 h 16128"/>
                <a:gd name="T108" fmla="*/ 1100 w 16074"/>
                <a:gd name="T109" fmla="*/ 12990 h 16128"/>
                <a:gd name="T110" fmla="*/ 736 w 16074"/>
                <a:gd name="T111" fmla="*/ 12545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74" h="16128">
                  <a:moveTo>
                    <a:pt x="454" y="12169"/>
                  </a:moveTo>
                  <a:lnTo>
                    <a:pt x="1614" y="10993"/>
                  </a:lnTo>
                  <a:lnTo>
                    <a:pt x="1844" y="11188"/>
                  </a:lnTo>
                  <a:lnTo>
                    <a:pt x="2077" y="11378"/>
                  </a:lnTo>
                  <a:lnTo>
                    <a:pt x="2313" y="11564"/>
                  </a:lnTo>
                  <a:lnTo>
                    <a:pt x="2550" y="11742"/>
                  </a:lnTo>
                  <a:lnTo>
                    <a:pt x="2792" y="11916"/>
                  </a:lnTo>
                  <a:lnTo>
                    <a:pt x="3035" y="12083"/>
                  </a:lnTo>
                  <a:lnTo>
                    <a:pt x="3280" y="12242"/>
                  </a:lnTo>
                  <a:lnTo>
                    <a:pt x="3529" y="12395"/>
                  </a:lnTo>
                  <a:lnTo>
                    <a:pt x="3781" y="12540"/>
                  </a:lnTo>
                  <a:lnTo>
                    <a:pt x="4035" y="12677"/>
                  </a:lnTo>
                  <a:lnTo>
                    <a:pt x="4293" y="12804"/>
                  </a:lnTo>
                  <a:lnTo>
                    <a:pt x="4554" y="12923"/>
                  </a:lnTo>
                  <a:lnTo>
                    <a:pt x="4818" y="13031"/>
                  </a:lnTo>
                  <a:lnTo>
                    <a:pt x="5086" y="13131"/>
                  </a:lnTo>
                  <a:lnTo>
                    <a:pt x="5356" y="13220"/>
                  </a:lnTo>
                  <a:lnTo>
                    <a:pt x="5630" y="13298"/>
                  </a:lnTo>
                  <a:lnTo>
                    <a:pt x="5908" y="13364"/>
                  </a:lnTo>
                  <a:lnTo>
                    <a:pt x="6189" y="13418"/>
                  </a:lnTo>
                  <a:lnTo>
                    <a:pt x="6474" y="13461"/>
                  </a:lnTo>
                  <a:lnTo>
                    <a:pt x="6763" y="13491"/>
                  </a:lnTo>
                  <a:lnTo>
                    <a:pt x="7056" y="13508"/>
                  </a:lnTo>
                  <a:lnTo>
                    <a:pt x="7352" y="13511"/>
                  </a:lnTo>
                  <a:lnTo>
                    <a:pt x="7653" y="13501"/>
                  </a:lnTo>
                  <a:lnTo>
                    <a:pt x="7958" y="13476"/>
                  </a:lnTo>
                  <a:lnTo>
                    <a:pt x="8267" y="13437"/>
                  </a:lnTo>
                  <a:lnTo>
                    <a:pt x="8579" y="13381"/>
                  </a:lnTo>
                  <a:lnTo>
                    <a:pt x="8897" y="13311"/>
                  </a:lnTo>
                  <a:lnTo>
                    <a:pt x="9219" y="13224"/>
                  </a:lnTo>
                  <a:lnTo>
                    <a:pt x="9546" y="13121"/>
                  </a:lnTo>
                  <a:lnTo>
                    <a:pt x="9877" y="13001"/>
                  </a:lnTo>
                  <a:lnTo>
                    <a:pt x="10212" y="12863"/>
                  </a:lnTo>
                  <a:lnTo>
                    <a:pt x="10554" y="12708"/>
                  </a:lnTo>
                  <a:lnTo>
                    <a:pt x="5225" y="7326"/>
                  </a:lnTo>
                  <a:lnTo>
                    <a:pt x="3765" y="8813"/>
                  </a:lnTo>
                  <a:lnTo>
                    <a:pt x="1503" y="6582"/>
                  </a:lnTo>
                  <a:lnTo>
                    <a:pt x="5491" y="2537"/>
                  </a:lnTo>
                  <a:lnTo>
                    <a:pt x="5547" y="2563"/>
                  </a:lnTo>
                  <a:lnTo>
                    <a:pt x="5604" y="2588"/>
                  </a:lnTo>
                  <a:lnTo>
                    <a:pt x="5663" y="2610"/>
                  </a:lnTo>
                  <a:lnTo>
                    <a:pt x="5724" y="2631"/>
                  </a:lnTo>
                  <a:lnTo>
                    <a:pt x="5787" y="2649"/>
                  </a:lnTo>
                  <a:lnTo>
                    <a:pt x="5852" y="2666"/>
                  </a:lnTo>
                  <a:lnTo>
                    <a:pt x="5918" y="2680"/>
                  </a:lnTo>
                  <a:lnTo>
                    <a:pt x="5986" y="2693"/>
                  </a:lnTo>
                  <a:lnTo>
                    <a:pt x="6055" y="2703"/>
                  </a:lnTo>
                  <a:lnTo>
                    <a:pt x="6127" y="2711"/>
                  </a:lnTo>
                  <a:lnTo>
                    <a:pt x="6200" y="2716"/>
                  </a:lnTo>
                  <a:lnTo>
                    <a:pt x="6274" y="2719"/>
                  </a:lnTo>
                  <a:lnTo>
                    <a:pt x="6351" y="2719"/>
                  </a:lnTo>
                  <a:lnTo>
                    <a:pt x="6429" y="2716"/>
                  </a:lnTo>
                  <a:lnTo>
                    <a:pt x="6508" y="2710"/>
                  </a:lnTo>
                  <a:lnTo>
                    <a:pt x="6588" y="2700"/>
                  </a:lnTo>
                  <a:lnTo>
                    <a:pt x="6671" y="2688"/>
                  </a:lnTo>
                  <a:lnTo>
                    <a:pt x="6755" y="2673"/>
                  </a:lnTo>
                  <a:lnTo>
                    <a:pt x="6840" y="2654"/>
                  </a:lnTo>
                  <a:lnTo>
                    <a:pt x="6925" y="2632"/>
                  </a:lnTo>
                  <a:lnTo>
                    <a:pt x="7013" y="2607"/>
                  </a:lnTo>
                  <a:lnTo>
                    <a:pt x="7102" y="2577"/>
                  </a:lnTo>
                  <a:lnTo>
                    <a:pt x="7192" y="2545"/>
                  </a:lnTo>
                  <a:lnTo>
                    <a:pt x="7283" y="2508"/>
                  </a:lnTo>
                  <a:lnTo>
                    <a:pt x="7375" y="2468"/>
                  </a:lnTo>
                  <a:lnTo>
                    <a:pt x="7469" y="2423"/>
                  </a:lnTo>
                  <a:lnTo>
                    <a:pt x="7563" y="2375"/>
                  </a:lnTo>
                  <a:lnTo>
                    <a:pt x="7659" y="2321"/>
                  </a:lnTo>
                  <a:lnTo>
                    <a:pt x="7756" y="2265"/>
                  </a:lnTo>
                  <a:lnTo>
                    <a:pt x="7854" y="2203"/>
                  </a:lnTo>
                  <a:lnTo>
                    <a:pt x="7953" y="2137"/>
                  </a:lnTo>
                  <a:lnTo>
                    <a:pt x="8053" y="2066"/>
                  </a:lnTo>
                  <a:lnTo>
                    <a:pt x="9204" y="3243"/>
                  </a:lnTo>
                  <a:lnTo>
                    <a:pt x="7220" y="5296"/>
                  </a:lnTo>
                  <a:lnTo>
                    <a:pt x="12597" y="10708"/>
                  </a:lnTo>
                  <a:lnTo>
                    <a:pt x="12775" y="10387"/>
                  </a:lnTo>
                  <a:lnTo>
                    <a:pt x="12930" y="10057"/>
                  </a:lnTo>
                  <a:lnTo>
                    <a:pt x="13065" y="9719"/>
                  </a:lnTo>
                  <a:lnTo>
                    <a:pt x="13179" y="9373"/>
                  </a:lnTo>
                  <a:lnTo>
                    <a:pt x="13271" y="9022"/>
                  </a:lnTo>
                  <a:lnTo>
                    <a:pt x="13344" y="8664"/>
                  </a:lnTo>
                  <a:lnTo>
                    <a:pt x="13396" y="8301"/>
                  </a:lnTo>
                  <a:lnTo>
                    <a:pt x="13426" y="7934"/>
                  </a:lnTo>
                  <a:lnTo>
                    <a:pt x="13437" y="7564"/>
                  </a:lnTo>
                  <a:lnTo>
                    <a:pt x="13427" y="7192"/>
                  </a:lnTo>
                  <a:lnTo>
                    <a:pt x="13398" y="6818"/>
                  </a:lnTo>
                  <a:lnTo>
                    <a:pt x="13347" y="6443"/>
                  </a:lnTo>
                  <a:lnTo>
                    <a:pt x="13277" y="6068"/>
                  </a:lnTo>
                  <a:lnTo>
                    <a:pt x="13188" y="5694"/>
                  </a:lnTo>
                  <a:lnTo>
                    <a:pt x="13079" y="5321"/>
                  </a:lnTo>
                  <a:lnTo>
                    <a:pt x="12949" y="4950"/>
                  </a:lnTo>
                  <a:lnTo>
                    <a:pt x="12801" y="4583"/>
                  </a:lnTo>
                  <a:lnTo>
                    <a:pt x="12634" y="4220"/>
                  </a:lnTo>
                  <a:lnTo>
                    <a:pt x="12447" y="3862"/>
                  </a:lnTo>
                  <a:lnTo>
                    <a:pt x="12241" y="3509"/>
                  </a:lnTo>
                  <a:lnTo>
                    <a:pt x="12017" y="3162"/>
                  </a:lnTo>
                  <a:lnTo>
                    <a:pt x="11773" y="2822"/>
                  </a:lnTo>
                  <a:lnTo>
                    <a:pt x="11511" y="2492"/>
                  </a:lnTo>
                  <a:lnTo>
                    <a:pt x="11230" y="2169"/>
                  </a:lnTo>
                  <a:lnTo>
                    <a:pt x="10931" y="1856"/>
                  </a:lnTo>
                  <a:lnTo>
                    <a:pt x="10613" y="1553"/>
                  </a:lnTo>
                  <a:lnTo>
                    <a:pt x="10277" y="1262"/>
                  </a:lnTo>
                  <a:lnTo>
                    <a:pt x="9924" y="982"/>
                  </a:lnTo>
                  <a:lnTo>
                    <a:pt x="9551" y="716"/>
                  </a:lnTo>
                  <a:lnTo>
                    <a:pt x="9162" y="463"/>
                  </a:lnTo>
                  <a:lnTo>
                    <a:pt x="8754" y="224"/>
                  </a:lnTo>
                  <a:lnTo>
                    <a:pt x="8329" y="0"/>
                  </a:lnTo>
                  <a:lnTo>
                    <a:pt x="8761" y="35"/>
                  </a:lnTo>
                  <a:lnTo>
                    <a:pt x="9199" y="99"/>
                  </a:lnTo>
                  <a:lnTo>
                    <a:pt x="9641" y="192"/>
                  </a:lnTo>
                  <a:lnTo>
                    <a:pt x="10084" y="310"/>
                  </a:lnTo>
                  <a:lnTo>
                    <a:pt x="10526" y="458"/>
                  </a:lnTo>
                  <a:lnTo>
                    <a:pt x="10966" y="632"/>
                  </a:lnTo>
                  <a:lnTo>
                    <a:pt x="11402" y="832"/>
                  </a:lnTo>
                  <a:lnTo>
                    <a:pt x="11830" y="1057"/>
                  </a:lnTo>
                  <a:lnTo>
                    <a:pt x="12250" y="1307"/>
                  </a:lnTo>
                  <a:lnTo>
                    <a:pt x="12659" y="1583"/>
                  </a:lnTo>
                  <a:lnTo>
                    <a:pt x="13054" y="1881"/>
                  </a:lnTo>
                  <a:lnTo>
                    <a:pt x="13435" y="2203"/>
                  </a:lnTo>
                  <a:lnTo>
                    <a:pt x="13798" y="2548"/>
                  </a:lnTo>
                  <a:lnTo>
                    <a:pt x="14141" y="2915"/>
                  </a:lnTo>
                  <a:lnTo>
                    <a:pt x="14464" y="3304"/>
                  </a:lnTo>
                  <a:lnTo>
                    <a:pt x="14762" y="3714"/>
                  </a:lnTo>
                  <a:lnTo>
                    <a:pt x="15036" y="4146"/>
                  </a:lnTo>
                  <a:lnTo>
                    <a:pt x="15281" y="4596"/>
                  </a:lnTo>
                  <a:lnTo>
                    <a:pt x="15496" y="5067"/>
                  </a:lnTo>
                  <a:lnTo>
                    <a:pt x="15679" y="5557"/>
                  </a:lnTo>
                  <a:lnTo>
                    <a:pt x="15829" y="6065"/>
                  </a:lnTo>
                  <a:lnTo>
                    <a:pt x="15942" y="6591"/>
                  </a:lnTo>
                  <a:lnTo>
                    <a:pt x="16016" y="7135"/>
                  </a:lnTo>
                  <a:lnTo>
                    <a:pt x="16052" y="7695"/>
                  </a:lnTo>
                  <a:lnTo>
                    <a:pt x="16044" y="8271"/>
                  </a:lnTo>
                  <a:lnTo>
                    <a:pt x="15991" y="8863"/>
                  </a:lnTo>
                  <a:lnTo>
                    <a:pt x="15892" y="9471"/>
                  </a:lnTo>
                  <a:lnTo>
                    <a:pt x="15744" y="10093"/>
                  </a:lnTo>
                  <a:lnTo>
                    <a:pt x="15545" y="10729"/>
                  </a:lnTo>
                  <a:lnTo>
                    <a:pt x="15294" y="11379"/>
                  </a:lnTo>
                  <a:lnTo>
                    <a:pt x="14987" y="12042"/>
                  </a:lnTo>
                  <a:lnTo>
                    <a:pt x="14623" y="12717"/>
                  </a:lnTo>
                  <a:lnTo>
                    <a:pt x="16074" y="14218"/>
                  </a:lnTo>
                  <a:lnTo>
                    <a:pt x="14156" y="16081"/>
                  </a:lnTo>
                  <a:lnTo>
                    <a:pt x="12655" y="14684"/>
                  </a:lnTo>
                  <a:lnTo>
                    <a:pt x="12293" y="14873"/>
                  </a:lnTo>
                  <a:lnTo>
                    <a:pt x="11934" y="15048"/>
                  </a:lnTo>
                  <a:lnTo>
                    <a:pt x="11578" y="15211"/>
                  </a:lnTo>
                  <a:lnTo>
                    <a:pt x="11223" y="15360"/>
                  </a:lnTo>
                  <a:lnTo>
                    <a:pt x="10870" y="15495"/>
                  </a:lnTo>
                  <a:lnTo>
                    <a:pt x="10520" y="15617"/>
                  </a:lnTo>
                  <a:lnTo>
                    <a:pt x="10173" y="15726"/>
                  </a:lnTo>
                  <a:lnTo>
                    <a:pt x="9828" y="15822"/>
                  </a:lnTo>
                  <a:lnTo>
                    <a:pt x="9485" y="15904"/>
                  </a:lnTo>
                  <a:lnTo>
                    <a:pt x="9145" y="15974"/>
                  </a:lnTo>
                  <a:lnTo>
                    <a:pt x="8808" y="16030"/>
                  </a:lnTo>
                  <a:lnTo>
                    <a:pt x="8472" y="16074"/>
                  </a:lnTo>
                  <a:lnTo>
                    <a:pt x="8140" y="16105"/>
                  </a:lnTo>
                  <a:lnTo>
                    <a:pt x="7812" y="16123"/>
                  </a:lnTo>
                  <a:lnTo>
                    <a:pt x="7486" y="16128"/>
                  </a:lnTo>
                  <a:lnTo>
                    <a:pt x="7164" y="16121"/>
                  </a:lnTo>
                  <a:lnTo>
                    <a:pt x="6845" y="16101"/>
                  </a:lnTo>
                  <a:lnTo>
                    <a:pt x="6529" y="16069"/>
                  </a:lnTo>
                  <a:lnTo>
                    <a:pt x="6216" y="16024"/>
                  </a:lnTo>
                  <a:lnTo>
                    <a:pt x="5906" y="15967"/>
                  </a:lnTo>
                  <a:lnTo>
                    <a:pt x="5601" y="15897"/>
                  </a:lnTo>
                  <a:lnTo>
                    <a:pt x="5298" y="15816"/>
                  </a:lnTo>
                  <a:lnTo>
                    <a:pt x="5001" y="15722"/>
                  </a:lnTo>
                  <a:lnTo>
                    <a:pt x="4706" y="15616"/>
                  </a:lnTo>
                  <a:lnTo>
                    <a:pt x="4415" y="15498"/>
                  </a:lnTo>
                  <a:lnTo>
                    <a:pt x="4129" y="15368"/>
                  </a:lnTo>
                  <a:lnTo>
                    <a:pt x="3846" y="15227"/>
                  </a:lnTo>
                  <a:lnTo>
                    <a:pt x="3568" y="15073"/>
                  </a:lnTo>
                  <a:lnTo>
                    <a:pt x="3293" y="14907"/>
                  </a:lnTo>
                  <a:lnTo>
                    <a:pt x="3023" y="14731"/>
                  </a:lnTo>
                  <a:lnTo>
                    <a:pt x="2757" y="14542"/>
                  </a:lnTo>
                  <a:lnTo>
                    <a:pt x="2496" y="14342"/>
                  </a:lnTo>
                  <a:lnTo>
                    <a:pt x="2509" y="14390"/>
                  </a:lnTo>
                  <a:lnTo>
                    <a:pt x="2520" y="14439"/>
                  </a:lnTo>
                  <a:lnTo>
                    <a:pt x="2528" y="14487"/>
                  </a:lnTo>
                  <a:lnTo>
                    <a:pt x="2533" y="14536"/>
                  </a:lnTo>
                  <a:lnTo>
                    <a:pt x="2536" y="14586"/>
                  </a:lnTo>
                  <a:lnTo>
                    <a:pt x="2537" y="14635"/>
                  </a:lnTo>
                  <a:lnTo>
                    <a:pt x="2534" y="14686"/>
                  </a:lnTo>
                  <a:lnTo>
                    <a:pt x="2530" y="14735"/>
                  </a:lnTo>
                  <a:lnTo>
                    <a:pt x="2523" y="14785"/>
                  </a:lnTo>
                  <a:lnTo>
                    <a:pt x="2514" y="14835"/>
                  </a:lnTo>
                  <a:lnTo>
                    <a:pt x="2502" y="14884"/>
                  </a:lnTo>
                  <a:lnTo>
                    <a:pt x="2489" y="14934"/>
                  </a:lnTo>
                  <a:lnTo>
                    <a:pt x="2473" y="14983"/>
                  </a:lnTo>
                  <a:lnTo>
                    <a:pt x="2454" y="15031"/>
                  </a:lnTo>
                  <a:lnTo>
                    <a:pt x="2434" y="15080"/>
                  </a:lnTo>
                  <a:lnTo>
                    <a:pt x="2412" y="15127"/>
                  </a:lnTo>
                  <a:lnTo>
                    <a:pt x="2388" y="15174"/>
                  </a:lnTo>
                  <a:lnTo>
                    <a:pt x="2363" y="15222"/>
                  </a:lnTo>
                  <a:lnTo>
                    <a:pt x="2334" y="15267"/>
                  </a:lnTo>
                  <a:lnTo>
                    <a:pt x="2305" y="15313"/>
                  </a:lnTo>
                  <a:lnTo>
                    <a:pt x="2275" y="15358"/>
                  </a:lnTo>
                  <a:lnTo>
                    <a:pt x="2241" y="15401"/>
                  </a:lnTo>
                  <a:lnTo>
                    <a:pt x="2207" y="15444"/>
                  </a:lnTo>
                  <a:lnTo>
                    <a:pt x="2171" y="15486"/>
                  </a:lnTo>
                  <a:lnTo>
                    <a:pt x="2134" y="15526"/>
                  </a:lnTo>
                  <a:lnTo>
                    <a:pt x="2095" y="15567"/>
                  </a:lnTo>
                  <a:lnTo>
                    <a:pt x="2055" y="15605"/>
                  </a:lnTo>
                  <a:lnTo>
                    <a:pt x="2013" y="15642"/>
                  </a:lnTo>
                  <a:lnTo>
                    <a:pt x="1971" y="15677"/>
                  </a:lnTo>
                  <a:lnTo>
                    <a:pt x="1927" y="15713"/>
                  </a:lnTo>
                  <a:lnTo>
                    <a:pt x="1881" y="15745"/>
                  </a:lnTo>
                  <a:lnTo>
                    <a:pt x="1836" y="15777"/>
                  </a:lnTo>
                  <a:lnTo>
                    <a:pt x="1779" y="15812"/>
                  </a:lnTo>
                  <a:lnTo>
                    <a:pt x="1723" y="15845"/>
                  </a:lnTo>
                  <a:lnTo>
                    <a:pt x="1666" y="15874"/>
                  </a:lnTo>
                  <a:lnTo>
                    <a:pt x="1610" y="15900"/>
                  </a:lnTo>
                  <a:lnTo>
                    <a:pt x="1552" y="15923"/>
                  </a:lnTo>
                  <a:lnTo>
                    <a:pt x="1496" y="15944"/>
                  </a:lnTo>
                  <a:lnTo>
                    <a:pt x="1438" y="15961"/>
                  </a:lnTo>
                  <a:lnTo>
                    <a:pt x="1381" y="15975"/>
                  </a:lnTo>
                  <a:lnTo>
                    <a:pt x="1324" y="15987"/>
                  </a:lnTo>
                  <a:lnTo>
                    <a:pt x="1267" y="15995"/>
                  </a:lnTo>
                  <a:lnTo>
                    <a:pt x="1210" y="16001"/>
                  </a:lnTo>
                  <a:lnTo>
                    <a:pt x="1154" y="16003"/>
                  </a:lnTo>
                  <a:lnTo>
                    <a:pt x="1098" y="16003"/>
                  </a:lnTo>
                  <a:lnTo>
                    <a:pt x="1043" y="16000"/>
                  </a:lnTo>
                  <a:lnTo>
                    <a:pt x="987" y="15995"/>
                  </a:lnTo>
                  <a:lnTo>
                    <a:pt x="933" y="15986"/>
                  </a:lnTo>
                  <a:lnTo>
                    <a:pt x="879" y="15975"/>
                  </a:lnTo>
                  <a:lnTo>
                    <a:pt x="826" y="15961"/>
                  </a:lnTo>
                  <a:lnTo>
                    <a:pt x="773" y="15944"/>
                  </a:lnTo>
                  <a:lnTo>
                    <a:pt x="722" y="15924"/>
                  </a:lnTo>
                  <a:lnTo>
                    <a:pt x="671" y="15902"/>
                  </a:lnTo>
                  <a:lnTo>
                    <a:pt x="622" y="15877"/>
                  </a:lnTo>
                  <a:lnTo>
                    <a:pt x="573" y="15849"/>
                  </a:lnTo>
                  <a:lnTo>
                    <a:pt x="527" y="15819"/>
                  </a:lnTo>
                  <a:lnTo>
                    <a:pt x="480" y="15786"/>
                  </a:lnTo>
                  <a:lnTo>
                    <a:pt x="436" y="15751"/>
                  </a:lnTo>
                  <a:lnTo>
                    <a:pt x="393" y="15713"/>
                  </a:lnTo>
                  <a:lnTo>
                    <a:pt x="350" y="15671"/>
                  </a:lnTo>
                  <a:lnTo>
                    <a:pt x="310" y="15628"/>
                  </a:lnTo>
                  <a:lnTo>
                    <a:pt x="271" y="15583"/>
                  </a:lnTo>
                  <a:lnTo>
                    <a:pt x="234" y="15534"/>
                  </a:lnTo>
                  <a:lnTo>
                    <a:pt x="199" y="15483"/>
                  </a:lnTo>
                  <a:lnTo>
                    <a:pt x="143" y="15391"/>
                  </a:lnTo>
                  <a:lnTo>
                    <a:pt x="98" y="15299"/>
                  </a:lnTo>
                  <a:lnTo>
                    <a:pt x="61" y="15206"/>
                  </a:lnTo>
                  <a:lnTo>
                    <a:pt x="33" y="15112"/>
                  </a:lnTo>
                  <a:lnTo>
                    <a:pt x="14" y="15019"/>
                  </a:lnTo>
                  <a:lnTo>
                    <a:pt x="3" y="14925"/>
                  </a:lnTo>
                  <a:lnTo>
                    <a:pt x="0" y="14833"/>
                  </a:lnTo>
                  <a:lnTo>
                    <a:pt x="5" y="14741"/>
                  </a:lnTo>
                  <a:lnTo>
                    <a:pt x="17" y="14651"/>
                  </a:lnTo>
                  <a:lnTo>
                    <a:pt x="36" y="14562"/>
                  </a:lnTo>
                  <a:lnTo>
                    <a:pt x="63" y="14475"/>
                  </a:lnTo>
                  <a:lnTo>
                    <a:pt x="95" y="14389"/>
                  </a:lnTo>
                  <a:lnTo>
                    <a:pt x="133" y="14307"/>
                  </a:lnTo>
                  <a:lnTo>
                    <a:pt x="179" y="14226"/>
                  </a:lnTo>
                  <a:lnTo>
                    <a:pt x="228" y="14148"/>
                  </a:lnTo>
                  <a:lnTo>
                    <a:pt x="284" y="14075"/>
                  </a:lnTo>
                  <a:lnTo>
                    <a:pt x="344" y="14004"/>
                  </a:lnTo>
                  <a:lnTo>
                    <a:pt x="409" y="13938"/>
                  </a:lnTo>
                  <a:lnTo>
                    <a:pt x="478" y="13874"/>
                  </a:lnTo>
                  <a:lnTo>
                    <a:pt x="551" y="13816"/>
                  </a:lnTo>
                  <a:lnTo>
                    <a:pt x="628" y="13762"/>
                  </a:lnTo>
                  <a:lnTo>
                    <a:pt x="708" y="13714"/>
                  </a:lnTo>
                  <a:lnTo>
                    <a:pt x="791" y="13670"/>
                  </a:lnTo>
                  <a:lnTo>
                    <a:pt x="878" y="13632"/>
                  </a:lnTo>
                  <a:lnTo>
                    <a:pt x="967" y="13601"/>
                  </a:lnTo>
                  <a:lnTo>
                    <a:pt x="1057" y="13575"/>
                  </a:lnTo>
                  <a:lnTo>
                    <a:pt x="1150" y="13556"/>
                  </a:lnTo>
                  <a:lnTo>
                    <a:pt x="1244" y="13542"/>
                  </a:lnTo>
                  <a:lnTo>
                    <a:pt x="1339" y="13536"/>
                  </a:lnTo>
                  <a:lnTo>
                    <a:pt x="1436" y="13538"/>
                  </a:lnTo>
                  <a:lnTo>
                    <a:pt x="1533" y="13548"/>
                  </a:lnTo>
                  <a:lnTo>
                    <a:pt x="1630" y="13565"/>
                  </a:lnTo>
                  <a:lnTo>
                    <a:pt x="1553" y="13486"/>
                  </a:lnTo>
                  <a:lnTo>
                    <a:pt x="1477" y="13406"/>
                  </a:lnTo>
                  <a:lnTo>
                    <a:pt x="1400" y="13325"/>
                  </a:lnTo>
                  <a:lnTo>
                    <a:pt x="1324" y="13243"/>
                  </a:lnTo>
                  <a:lnTo>
                    <a:pt x="1248" y="13159"/>
                  </a:lnTo>
                  <a:lnTo>
                    <a:pt x="1174" y="13075"/>
                  </a:lnTo>
                  <a:lnTo>
                    <a:pt x="1100" y="12990"/>
                  </a:lnTo>
                  <a:lnTo>
                    <a:pt x="1026" y="12903"/>
                  </a:lnTo>
                  <a:lnTo>
                    <a:pt x="953" y="12815"/>
                  </a:lnTo>
                  <a:lnTo>
                    <a:pt x="880" y="12726"/>
                  </a:lnTo>
                  <a:lnTo>
                    <a:pt x="807" y="12636"/>
                  </a:lnTo>
                  <a:lnTo>
                    <a:pt x="736" y="12545"/>
                  </a:lnTo>
                  <a:lnTo>
                    <a:pt x="665" y="12453"/>
                  </a:lnTo>
                  <a:lnTo>
                    <a:pt x="594" y="12359"/>
                  </a:lnTo>
                  <a:lnTo>
                    <a:pt x="524" y="12264"/>
                  </a:lnTo>
                  <a:lnTo>
                    <a:pt x="454" y="121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00"/>
                </a:gs>
                <a:gs pos="100000">
                  <a:srgbClr val="FFC000"/>
                </a:gs>
                <a:gs pos="55000">
                  <a:srgbClr val="FFFF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txBody>
            <a:bodyPr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cxnSp>
        <p:nvCxnSpPr>
          <p:cNvPr id="6" name="直接连接符 10"/>
          <p:cNvCxnSpPr/>
          <p:nvPr userDrawn="1"/>
        </p:nvCxnSpPr>
        <p:spPr>
          <a:xfrm>
            <a:off x="1636713" y="1019175"/>
            <a:ext cx="1052195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11"/>
          <p:cNvPicPr>
            <a:picLocks noChangeAspect="1"/>
          </p:cNvPicPr>
          <p:nvPr userDrawn="1"/>
        </p:nvPicPr>
        <p:blipFill>
          <a:blip r:embed="rId2" cstate="print"/>
          <a:srcRect t="79333"/>
          <a:stretch>
            <a:fillRect/>
          </a:stretch>
        </p:blipFill>
        <p:spPr bwMode="auto">
          <a:xfrm>
            <a:off x="0" y="5580063"/>
            <a:ext cx="121920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 noChangeAspect="1"/>
          </p:cNvGrpSpPr>
          <p:nvPr userDrawn="1"/>
        </p:nvGrpSpPr>
        <p:grpSpPr bwMode="auto">
          <a:xfrm>
            <a:off x="214313" y="307975"/>
            <a:ext cx="1616075" cy="863600"/>
            <a:chOff x="6205199" y="-1470443"/>
            <a:chExt cx="2475118" cy="1323336"/>
          </a:xfrm>
        </p:grpSpPr>
        <p:sp>
          <p:nvSpPr>
            <p:cNvPr id="3" name="Freeform 7"/>
            <p:cNvSpPr/>
            <p:nvPr/>
          </p:nvSpPr>
          <p:spPr bwMode="auto">
            <a:xfrm>
              <a:off x="6684175" y="-1470443"/>
              <a:ext cx="1996142" cy="1116566"/>
            </a:xfrm>
            <a:custGeom>
              <a:avLst/>
              <a:gdLst>
                <a:gd name="T0" fmla="*/ 649 w 16560"/>
                <a:gd name="T1" fmla="*/ 1791 h 8890"/>
                <a:gd name="T2" fmla="*/ 3583 w 16560"/>
                <a:gd name="T3" fmla="*/ 8882 h 8890"/>
                <a:gd name="T4" fmla="*/ 3686 w 16560"/>
                <a:gd name="T5" fmla="*/ 8827 h 8890"/>
                <a:gd name="T6" fmla="*/ 3825 w 16560"/>
                <a:gd name="T7" fmla="*/ 8759 h 8890"/>
                <a:gd name="T8" fmla="*/ 4016 w 16560"/>
                <a:gd name="T9" fmla="*/ 8676 h 8890"/>
                <a:gd name="T10" fmla="*/ 4254 w 16560"/>
                <a:gd name="T11" fmla="*/ 8586 h 8890"/>
                <a:gd name="T12" fmla="*/ 4538 w 16560"/>
                <a:gd name="T13" fmla="*/ 8497 h 8890"/>
                <a:gd name="T14" fmla="*/ 4867 w 16560"/>
                <a:gd name="T15" fmla="*/ 8416 h 8890"/>
                <a:gd name="T16" fmla="*/ 5234 w 16560"/>
                <a:gd name="T17" fmla="*/ 8351 h 8890"/>
                <a:gd name="T18" fmla="*/ 5639 w 16560"/>
                <a:gd name="T19" fmla="*/ 8309 h 8890"/>
                <a:gd name="T20" fmla="*/ 6079 w 16560"/>
                <a:gd name="T21" fmla="*/ 8297 h 8890"/>
                <a:gd name="T22" fmla="*/ 7176 w 16560"/>
                <a:gd name="T23" fmla="*/ 8367 h 8890"/>
                <a:gd name="T24" fmla="*/ 8664 w 16560"/>
                <a:gd name="T25" fmla="*/ 8468 h 8890"/>
                <a:gd name="T26" fmla="*/ 9716 w 16560"/>
                <a:gd name="T27" fmla="*/ 8523 h 8890"/>
                <a:gd name="T28" fmla="*/ 10717 w 16560"/>
                <a:gd name="T29" fmla="*/ 8550 h 8890"/>
                <a:gd name="T30" fmla="*/ 11676 w 16560"/>
                <a:gd name="T31" fmla="*/ 8537 h 8890"/>
                <a:gd name="T32" fmla="*/ 12596 w 16560"/>
                <a:gd name="T33" fmla="*/ 8476 h 8890"/>
                <a:gd name="T34" fmla="*/ 13484 w 16560"/>
                <a:gd name="T35" fmla="*/ 8355 h 8890"/>
                <a:gd name="T36" fmla="*/ 14346 w 16560"/>
                <a:gd name="T37" fmla="*/ 8165 h 8890"/>
                <a:gd name="T38" fmla="*/ 15188 w 16560"/>
                <a:gd name="T39" fmla="*/ 7894 h 8890"/>
                <a:gd name="T40" fmla="*/ 16015 w 16560"/>
                <a:gd name="T41" fmla="*/ 7534 h 8890"/>
                <a:gd name="T42" fmla="*/ 16544 w 16560"/>
                <a:gd name="T43" fmla="*/ 7225 h 8890"/>
                <a:gd name="T44" fmla="*/ 16436 w 16560"/>
                <a:gd name="T45" fmla="*/ 7122 h 8890"/>
                <a:gd name="T46" fmla="*/ 16299 w 16560"/>
                <a:gd name="T47" fmla="*/ 6977 h 8890"/>
                <a:gd name="T48" fmla="*/ 16129 w 16560"/>
                <a:gd name="T49" fmla="*/ 6772 h 8890"/>
                <a:gd name="T50" fmla="*/ 15941 w 16560"/>
                <a:gd name="T51" fmla="*/ 6509 h 8890"/>
                <a:gd name="T52" fmla="*/ 15744 w 16560"/>
                <a:gd name="T53" fmla="*/ 6188 h 8890"/>
                <a:gd name="T54" fmla="*/ 15553 w 16560"/>
                <a:gd name="T55" fmla="*/ 5807 h 8890"/>
                <a:gd name="T56" fmla="*/ 15379 w 16560"/>
                <a:gd name="T57" fmla="*/ 5366 h 8890"/>
                <a:gd name="T58" fmla="*/ 15236 w 16560"/>
                <a:gd name="T59" fmla="*/ 4867 h 8890"/>
                <a:gd name="T60" fmla="*/ 15137 w 16560"/>
                <a:gd name="T61" fmla="*/ 4307 h 8890"/>
                <a:gd name="T62" fmla="*/ 15090 w 16560"/>
                <a:gd name="T63" fmla="*/ 3695 h 8890"/>
                <a:gd name="T64" fmla="*/ 15069 w 16560"/>
                <a:gd name="T65" fmla="*/ 3136 h 8890"/>
                <a:gd name="T66" fmla="*/ 15060 w 16560"/>
                <a:gd name="T67" fmla="*/ 2654 h 8890"/>
                <a:gd name="T68" fmla="*/ 15061 w 16560"/>
                <a:gd name="T69" fmla="*/ 2246 h 8890"/>
                <a:gd name="T70" fmla="*/ 15071 w 16560"/>
                <a:gd name="T71" fmla="*/ 1908 h 8890"/>
                <a:gd name="T72" fmla="*/ 15085 w 16560"/>
                <a:gd name="T73" fmla="*/ 1633 h 8890"/>
                <a:gd name="T74" fmla="*/ 15104 w 16560"/>
                <a:gd name="T75" fmla="*/ 1417 h 8890"/>
                <a:gd name="T76" fmla="*/ 15122 w 16560"/>
                <a:gd name="T77" fmla="*/ 1255 h 8890"/>
                <a:gd name="T78" fmla="*/ 15145 w 16560"/>
                <a:gd name="T79" fmla="*/ 1115 h 8890"/>
                <a:gd name="T80" fmla="*/ 15161 w 16560"/>
                <a:gd name="T81" fmla="*/ 1043 h 8890"/>
                <a:gd name="T82" fmla="*/ 14715 w 16560"/>
                <a:gd name="T83" fmla="*/ 1310 h 8890"/>
                <a:gd name="T84" fmla="*/ 14093 w 16560"/>
                <a:gd name="T85" fmla="*/ 1523 h 8890"/>
                <a:gd name="T86" fmla="*/ 13332 w 16560"/>
                <a:gd name="T87" fmla="*/ 1686 h 8890"/>
                <a:gd name="T88" fmla="*/ 12471 w 16560"/>
                <a:gd name="T89" fmla="*/ 1801 h 8890"/>
                <a:gd name="T90" fmla="*/ 11550 w 16560"/>
                <a:gd name="T91" fmla="*/ 1872 h 8890"/>
                <a:gd name="T92" fmla="*/ 10606 w 16560"/>
                <a:gd name="T93" fmla="*/ 1898 h 8890"/>
                <a:gd name="T94" fmla="*/ 9677 w 16560"/>
                <a:gd name="T95" fmla="*/ 1884 h 8890"/>
                <a:gd name="T96" fmla="*/ 8805 w 16560"/>
                <a:gd name="T97" fmla="*/ 1832 h 8890"/>
                <a:gd name="T98" fmla="*/ 8026 w 16560"/>
                <a:gd name="T99" fmla="*/ 1744 h 8890"/>
                <a:gd name="T100" fmla="*/ 7380 w 16560"/>
                <a:gd name="T101" fmla="*/ 1622 h 8890"/>
                <a:gd name="T102" fmla="*/ 6827 w 16560"/>
                <a:gd name="T103" fmla="*/ 1448 h 8890"/>
                <a:gd name="T104" fmla="*/ 6196 w 16560"/>
                <a:gd name="T105" fmla="*/ 1244 h 8890"/>
                <a:gd name="T106" fmla="*/ 5583 w 16560"/>
                <a:gd name="T107" fmla="*/ 1072 h 8890"/>
                <a:gd name="T108" fmla="*/ 4984 w 16560"/>
                <a:gd name="T109" fmla="*/ 940 h 8890"/>
                <a:gd name="T110" fmla="*/ 4397 w 16560"/>
                <a:gd name="T111" fmla="*/ 852 h 8890"/>
                <a:gd name="T112" fmla="*/ 3820 w 16560"/>
                <a:gd name="T113" fmla="*/ 814 h 8890"/>
                <a:gd name="T114" fmla="*/ 3250 w 16560"/>
                <a:gd name="T115" fmla="*/ 832 h 8890"/>
                <a:gd name="T116" fmla="*/ 2685 w 16560"/>
                <a:gd name="T117" fmla="*/ 909 h 8890"/>
                <a:gd name="T118" fmla="*/ 2122 w 16560"/>
                <a:gd name="T119" fmla="*/ 1053 h 8890"/>
                <a:gd name="T120" fmla="*/ 1558 w 16560"/>
                <a:gd name="T121" fmla="*/ 1267 h 8890"/>
                <a:gd name="T122" fmla="*/ 990 w 16560"/>
                <a:gd name="T123" fmla="*/ 1559 h 8890"/>
                <a:gd name="T124" fmla="*/ 0 w 16560"/>
                <a:gd name="T125" fmla="*/ 0 h 8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560" h="8890">
                  <a:moveTo>
                    <a:pt x="0" y="0"/>
                  </a:moveTo>
                  <a:lnTo>
                    <a:pt x="167" y="1163"/>
                  </a:lnTo>
                  <a:lnTo>
                    <a:pt x="649" y="1791"/>
                  </a:lnTo>
                  <a:lnTo>
                    <a:pt x="649" y="1791"/>
                  </a:lnTo>
                  <a:lnTo>
                    <a:pt x="3571" y="8890"/>
                  </a:lnTo>
                  <a:lnTo>
                    <a:pt x="3583" y="8882"/>
                  </a:lnTo>
                  <a:lnTo>
                    <a:pt x="3623" y="8860"/>
                  </a:lnTo>
                  <a:lnTo>
                    <a:pt x="3650" y="8844"/>
                  </a:lnTo>
                  <a:lnTo>
                    <a:pt x="3686" y="8827"/>
                  </a:lnTo>
                  <a:lnTo>
                    <a:pt x="3726" y="8806"/>
                  </a:lnTo>
                  <a:lnTo>
                    <a:pt x="3773" y="8782"/>
                  </a:lnTo>
                  <a:lnTo>
                    <a:pt x="3825" y="8759"/>
                  </a:lnTo>
                  <a:lnTo>
                    <a:pt x="3883" y="8732"/>
                  </a:lnTo>
                  <a:lnTo>
                    <a:pt x="3946" y="8704"/>
                  </a:lnTo>
                  <a:lnTo>
                    <a:pt x="4016" y="8676"/>
                  </a:lnTo>
                  <a:lnTo>
                    <a:pt x="4090" y="8646"/>
                  </a:lnTo>
                  <a:lnTo>
                    <a:pt x="4169" y="8616"/>
                  </a:lnTo>
                  <a:lnTo>
                    <a:pt x="4254" y="8586"/>
                  </a:lnTo>
                  <a:lnTo>
                    <a:pt x="4344" y="8556"/>
                  </a:lnTo>
                  <a:lnTo>
                    <a:pt x="4439" y="8526"/>
                  </a:lnTo>
                  <a:lnTo>
                    <a:pt x="4538" y="8497"/>
                  </a:lnTo>
                  <a:lnTo>
                    <a:pt x="4643" y="8469"/>
                  </a:lnTo>
                  <a:lnTo>
                    <a:pt x="4753" y="8442"/>
                  </a:lnTo>
                  <a:lnTo>
                    <a:pt x="4867" y="8416"/>
                  </a:lnTo>
                  <a:lnTo>
                    <a:pt x="4985" y="8392"/>
                  </a:lnTo>
                  <a:lnTo>
                    <a:pt x="5107" y="8371"/>
                  </a:lnTo>
                  <a:lnTo>
                    <a:pt x="5234" y="8351"/>
                  </a:lnTo>
                  <a:lnTo>
                    <a:pt x="5364" y="8334"/>
                  </a:lnTo>
                  <a:lnTo>
                    <a:pt x="5500" y="8320"/>
                  </a:lnTo>
                  <a:lnTo>
                    <a:pt x="5639" y="8309"/>
                  </a:lnTo>
                  <a:lnTo>
                    <a:pt x="5782" y="8301"/>
                  </a:lnTo>
                  <a:lnTo>
                    <a:pt x="5928" y="8297"/>
                  </a:lnTo>
                  <a:lnTo>
                    <a:pt x="6079" y="8297"/>
                  </a:lnTo>
                  <a:lnTo>
                    <a:pt x="6232" y="8301"/>
                  </a:lnTo>
                  <a:lnTo>
                    <a:pt x="6389" y="8311"/>
                  </a:lnTo>
                  <a:lnTo>
                    <a:pt x="7176" y="8367"/>
                  </a:lnTo>
                  <a:lnTo>
                    <a:pt x="7933" y="8419"/>
                  </a:lnTo>
                  <a:lnTo>
                    <a:pt x="8302" y="8444"/>
                  </a:lnTo>
                  <a:lnTo>
                    <a:pt x="8664" y="8468"/>
                  </a:lnTo>
                  <a:lnTo>
                    <a:pt x="9021" y="8489"/>
                  </a:lnTo>
                  <a:lnTo>
                    <a:pt x="9371" y="8507"/>
                  </a:lnTo>
                  <a:lnTo>
                    <a:pt x="9716" y="8523"/>
                  </a:lnTo>
                  <a:lnTo>
                    <a:pt x="10055" y="8536"/>
                  </a:lnTo>
                  <a:lnTo>
                    <a:pt x="10389" y="8544"/>
                  </a:lnTo>
                  <a:lnTo>
                    <a:pt x="10717" y="8550"/>
                  </a:lnTo>
                  <a:lnTo>
                    <a:pt x="11041" y="8551"/>
                  </a:lnTo>
                  <a:lnTo>
                    <a:pt x="11361" y="8547"/>
                  </a:lnTo>
                  <a:lnTo>
                    <a:pt x="11676" y="8537"/>
                  </a:lnTo>
                  <a:lnTo>
                    <a:pt x="11986" y="8523"/>
                  </a:lnTo>
                  <a:lnTo>
                    <a:pt x="12293" y="8503"/>
                  </a:lnTo>
                  <a:lnTo>
                    <a:pt x="12596" y="8476"/>
                  </a:lnTo>
                  <a:lnTo>
                    <a:pt x="12895" y="8443"/>
                  </a:lnTo>
                  <a:lnTo>
                    <a:pt x="13191" y="8403"/>
                  </a:lnTo>
                  <a:lnTo>
                    <a:pt x="13484" y="8355"/>
                  </a:lnTo>
                  <a:lnTo>
                    <a:pt x="13774" y="8300"/>
                  </a:lnTo>
                  <a:lnTo>
                    <a:pt x="14062" y="8236"/>
                  </a:lnTo>
                  <a:lnTo>
                    <a:pt x="14346" y="8165"/>
                  </a:lnTo>
                  <a:lnTo>
                    <a:pt x="14629" y="8084"/>
                  </a:lnTo>
                  <a:lnTo>
                    <a:pt x="14909" y="7994"/>
                  </a:lnTo>
                  <a:lnTo>
                    <a:pt x="15188" y="7894"/>
                  </a:lnTo>
                  <a:lnTo>
                    <a:pt x="15464" y="7785"/>
                  </a:lnTo>
                  <a:lnTo>
                    <a:pt x="15739" y="7665"/>
                  </a:lnTo>
                  <a:lnTo>
                    <a:pt x="16015" y="7534"/>
                  </a:lnTo>
                  <a:lnTo>
                    <a:pt x="16288" y="7392"/>
                  </a:lnTo>
                  <a:lnTo>
                    <a:pt x="16560" y="7239"/>
                  </a:lnTo>
                  <a:lnTo>
                    <a:pt x="16544" y="7225"/>
                  </a:lnTo>
                  <a:lnTo>
                    <a:pt x="16502" y="7187"/>
                  </a:lnTo>
                  <a:lnTo>
                    <a:pt x="16472" y="7158"/>
                  </a:lnTo>
                  <a:lnTo>
                    <a:pt x="16436" y="7122"/>
                  </a:lnTo>
                  <a:lnTo>
                    <a:pt x="16394" y="7081"/>
                  </a:lnTo>
                  <a:lnTo>
                    <a:pt x="16349" y="7032"/>
                  </a:lnTo>
                  <a:lnTo>
                    <a:pt x="16299" y="6977"/>
                  </a:lnTo>
                  <a:lnTo>
                    <a:pt x="16245" y="6915"/>
                  </a:lnTo>
                  <a:lnTo>
                    <a:pt x="16189" y="6847"/>
                  </a:lnTo>
                  <a:lnTo>
                    <a:pt x="16129" y="6772"/>
                  </a:lnTo>
                  <a:lnTo>
                    <a:pt x="16068" y="6692"/>
                  </a:lnTo>
                  <a:lnTo>
                    <a:pt x="16005" y="6604"/>
                  </a:lnTo>
                  <a:lnTo>
                    <a:pt x="15941" y="6509"/>
                  </a:lnTo>
                  <a:lnTo>
                    <a:pt x="15875" y="6409"/>
                  </a:lnTo>
                  <a:lnTo>
                    <a:pt x="15810" y="6302"/>
                  </a:lnTo>
                  <a:lnTo>
                    <a:pt x="15744" y="6188"/>
                  </a:lnTo>
                  <a:lnTo>
                    <a:pt x="15679" y="6068"/>
                  </a:lnTo>
                  <a:lnTo>
                    <a:pt x="15615" y="5940"/>
                  </a:lnTo>
                  <a:lnTo>
                    <a:pt x="15553" y="5807"/>
                  </a:lnTo>
                  <a:lnTo>
                    <a:pt x="15492" y="5667"/>
                  </a:lnTo>
                  <a:lnTo>
                    <a:pt x="15434" y="5520"/>
                  </a:lnTo>
                  <a:lnTo>
                    <a:pt x="15379" y="5366"/>
                  </a:lnTo>
                  <a:lnTo>
                    <a:pt x="15327" y="5207"/>
                  </a:lnTo>
                  <a:lnTo>
                    <a:pt x="15280" y="5040"/>
                  </a:lnTo>
                  <a:lnTo>
                    <a:pt x="15236" y="4867"/>
                  </a:lnTo>
                  <a:lnTo>
                    <a:pt x="15198" y="4687"/>
                  </a:lnTo>
                  <a:lnTo>
                    <a:pt x="15164" y="4500"/>
                  </a:lnTo>
                  <a:lnTo>
                    <a:pt x="15137" y="4307"/>
                  </a:lnTo>
                  <a:lnTo>
                    <a:pt x="15115" y="4107"/>
                  </a:lnTo>
                  <a:lnTo>
                    <a:pt x="15101" y="3901"/>
                  </a:lnTo>
                  <a:lnTo>
                    <a:pt x="15090" y="3695"/>
                  </a:lnTo>
                  <a:lnTo>
                    <a:pt x="15081" y="3500"/>
                  </a:lnTo>
                  <a:lnTo>
                    <a:pt x="15075" y="3314"/>
                  </a:lnTo>
                  <a:lnTo>
                    <a:pt x="15069" y="3136"/>
                  </a:lnTo>
                  <a:lnTo>
                    <a:pt x="15064" y="2966"/>
                  </a:lnTo>
                  <a:lnTo>
                    <a:pt x="15061" y="2806"/>
                  </a:lnTo>
                  <a:lnTo>
                    <a:pt x="15060" y="2654"/>
                  </a:lnTo>
                  <a:lnTo>
                    <a:pt x="15059" y="2510"/>
                  </a:lnTo>
                  <a:lnTo>
                    <a:pt x="15060" y="2374"/>
                  </a:lnTo>
                  <a:lnTo>
                    <a:pt x="15061" y="2246"/>
                  </a:lnTo>
                  <a:lnTo>
                    <a:pt x="15063" y="2126"/>
                  </a:lnTo>
                  <a:lnTo>
                    <a:pt x="15066" y="2013"/>
                  </a:lnTo>
                  <a:lnTo>
                    <a:pt x="15071" y="1908"/>
                  </a:lnTo>
                  <a:lnTo>
                    <a:pt x="15075" y="1809"/>
                  </a:lnTo>
                  <a:lnTo>
                    <a:pt x="15080" y="1717"/>
                  </a:lnTo>
                  <a:lnTo>
                    <a:pt x="15085" y="1633"/>
                  </a:lnTo>
                  <a:lnTo>
                    <a:pt x="15091" y="1554"/>
                  </a:lnTo>
                  <a:lnTo>
                    <a:pt x="15098" y="1483"/>
                  </a:lnTo>
                  <a:lnTo>
                    <a:pt x="15104" y="1417"/>
                  </a:lnTo>
                  <a:lnTo>
                    <a:pt x="15110" y="1357"/>
                  </a:lnTo>
                  <a:lnTo>
                    <a:pt x="15116" y="1304"/>
                  </a:lnTo>
                  <a:lnTo>
                    <a:pt x="15122" y="1255"/>
                  </a:lnTo>
                  <a:lnTo>
                    <a:pt x="15129" y="1213"/>
                  </a:lnTo>
                  <a:lnTo>
                    <a:pt x="15134" y="1175"/>
                  </a:lnTo>
                  <a:lnTo>
                    <a:pt x="15145" y="1115"/>
                  </a:lnTo>
                  <a:lnTo>
                    <a:pt x="15153" y="1074"/>
                  </a:lnTo>
                  <a:lnTo>
                    <a:pt x="15159" y="1051"/>
                  </a:lnTo>
                  <a:lnTo>
                    <a:pt x="15161" y="1043"/>
                  </a:lnTo>
                  <a:lnTo>
                    <a:pt x="15034" y="1138"/>
                  </a:lnTo>
                  <a:lnTo>
                    <a:pt x="14885" y="1227"/>
                  </a:lnTo>
                  <a:lnTo>
                    <a:pt x="14715" y="1310"/>
                  </a:lnTo>
                  <a:lnTo>
                    <a:pt x="14525" y="1386"/>
                  </a:lnTo>
                  <a:lnTo>
                    <a:pt x="14317" y="1458"/>
                  </a:lnTo>
                  <a:lnTo>
                    <a:pt x="14093" y="1523"/>
                  </a:lnTo>
                  <a:lnTo>
                    <a:pt x="13852" y="1583"/>
                  </a:lnTo>
                  <a:lnTo>
                    <a:pt x="13598" y="1638"/>
                  </a:lnTo>
                  <a:lnTo>
                    <a:pt x="13332" y="1686"/>
                  </a:lnTo>
                  <a:lnTo>
                    <a:pt x="13053" y="1730"/>
                  </a:lnTo>
                  <a:lnTo>
                    <a:pt x="12767" y="1768"/>
                  </a:lnTo>
                  <a:lnTo>
                    <a:pt x="12471" y="1801"/>
                  </a:lnTo>
                  <a:lnTo>
                    <a:pt x="12168" y="1830"/>
                  </a:lnTo>
                  <a:lnTo>
                    <a:pt x="11861" y="1853"/>
                  </a:lnTo>
                  <a:lnTo>
                    <a:pt x="11550" y="1872"/>
                  </a:lnTo>
                  <a:lnTo>
                    <a:pt x="11235" y="1885"/>
                  </a:lnTo>
                  <a:lnTo>
                    <a:pt x="10920" y="1894"/>
                  </a:lnTo>
                  <a:lnTo>
                    <a:pt x="10606" y="1898"/>
                  </a:lnTo>
                  <a:lnTo>
                    <a:pt x="10292" y="1898"/>
                  </a:lnTo>
                  <a:lnTo>
                    <a:pt x="9983" y="1893"/>
                  </a:lnTo>
                  <a:lnTo>
                    <a:pt x="9677" y="1884"/>
                  </a:lnTo>
                  <a:lnTo>
                    <a:pt x="9379" y="1872"/>
                  </a:lnTo>
                  <a:lnTo>
                    <a:pt x="9087" y="1854"/>
                  </a:lnTo>
                  <a:lnTo>
                    <a:pt x="8805" y="1832"/>
                  </a:lnTo>
                  <a:lnTo>
                    <a:pt x="8534" y="1806"/>
                  </a:lnTo>
                  <a:lnTo>
                    <a:pt x="8273" y="1777"/>
                  </a:lnTo>
                  <a:lnTo>
                    <a:pt x="8026" y="1744"/>
                  </a:lnTo>
                  <a:lnTo>
                    <a:pt x="7794" y="1707"/>
                  </a:lnTo>
                  <a:lnTo>
                    <a:pt x="7578" y="1667"/>
                  </a:lnTo>
                  <a:lnTo>
                    <a:pt x="7380" y="1622"/>
                  </a:lnTo>
                  <a:lnTo>
                    <a:pt x="7199" y="1575"/>
                  </a:lnTo>
                  <a:lnTo>
                    <a:pt x="7041" y="1524"/>
                  </a:lnTo>
                  <a:lnTo>
                    <a:pt x="6827" y="1448"/>
                  </a:lnTo>
                  <a:lnTo>
                    <a:pt x="6614" y="1377"/>
                  </a:lnTo>
                  <a:lnTo>
                    <a:pt x="6404" y="1309"/>
                  </a:lnTo>
                  <a:lnTo>
                    <a:pt x="6196" y="1244"/>
                  </a:lnTo>
                  <a:lnTo>
                    <a:pt x="5990" y="1183"/>
                  </a:lnTo>
                  <a:lnTo>
                    <a:pt x="5785" y="1125"/>
                  </a:lnTo>
                  <a:lnTo>
                    <a:pt x="5583" y="1072"/>
                  </a:lnTo>
                  <a:lnTo>
                    <a:pt x="5381" y="1023"/>
                  </a:lnTo>
                  <a:lnTo>
                    <a:pt x="5181" y="980"/>
                  </a:lnTo>
                  <a:lnTo>
                    <a:pt x="4984" y="940"/>
                  </a:lnTo>
                  <a:lnTo>
                    <a:pt x="4787" y="905"/>
                  </a:lnTo>
                  <a:lnTo>
                    <a:pt x="4591" y="876"/>
                  </a:lnTo>
                  <a:lnTo>
                    <a:pt x="4397" y="852"/>
                  </a:lnTo>
                  <a:lnTo>
                    <a:pt x="4203" y="834"/>
                  </a:lnTo>
                  <a:lnTo>
                    <a:pt x="4012" y="821"/>
                  </a:lnTo>
                  <a:lnTo>
                    <a:pt x="3820" y="814"/>
                  </a:lnTo>
                  <a:lnTo>
                    <a:pt x="3629" y="814"/>
                  </a:lnTo>
                  <a:lnTo>
                    <a:pt x="3439" y="819"/>
                  </a:lnTo>
                  <a:lnTo>
                    <a:pt x="3250" y="832"/>
                  </a:lnTo>
                  <a:lnTo>
                    <a:pt x="3062" y="850"/>
                  </a:lnTo>
                  <a:lnTo>
                    <a:pt x="2873" y="876"/>
                  </a:lnTo>
                  <a:lnTo>
                    <a:pt x="2685" y="909"/>
                  </a:lnTo>
                  <a:lnTo>
                    <a:pt x="2496" y="950"/>
                  </a:lnTo>
                  <a:lnTo>
                    <a:pt x="2309" y="997"/>
                  </a:lnTo>
                  <a:lnTo>
                    <a:pt x="2122" y="1053"/>
                  </a:lnTo>
                  <a:lnTo>
                    <a:pt x="1933" y="1116"/>
                  </a:lnTo>
                  <a:lnTo>
                    <a:pt x="1746" y="1188"/>
                  </a:lnTo>
                  <a:lnTo>
                    <a:pt x="1558" y="1267"/>
                  </a:lnTo>
                  <a:lnTo>
                    <a:pt x="1369" y="1356"/>
                  </a:lnTo>
                  <a:lnTo>
                    <a:pt x="1180" y="1453"/>
                  </a:lnTo>
                  <a:lnTo>
                    <a:pt x="990" y="1559"/>
                  </a:lnTo>
                  <a:lnTo>
                    <a:pt x="801" y="1674"/>
                  </a:lnTo>
                  <a:lnTo>
                    <a:pt x="702" y="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25000"/>
              </a:srgbClr>
            </a:solidFill>
            <a:ln>
              <a:noFill/>
            </a:ln>
          </p:spPr>
          <p:txBody>
            <a:bodyPr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4" name="Freeform 7"/>
            <p:cNvSpPr/>
            <p:nvPr/>
          </p:nvSpPr>
          <p:spPr bwMode="auto">
            <a:xfrm>
              <a:off x="6205199" y="-1343948"/>
              <a:ext cx="2231983" cy="1196841"/>
            </a:xfrm>
            <a:custGeom>
              <a:avLst/>
              <a:gdLst>
                <a:gd name="T0" fmla="*/ 649 w 16560"/>
                <a:gd name="T1" fmla="*/ 1791 h 8890"/>
                <a:gd name="T2" fmla="*/ 3583 w 16560"/>
                <a:gd name="T3" fmla="*/ 8882 h 8890"/>
                <a:gd name="T4" fmla="*/ 3686 w 16560"/>
                <a:gd name="T5" fmla="*/ 8827 h 8890"/>
                <a:gd name="T6" fmla="*/ 3825 w 16560"/>
                <a:gd name="T7" fmla="*/ 8759 h 8890"/>
                <a:gd name="T8" fmla="*/ 4016 w 16560"/>
                <a:gd name="T9" fmla="*/ 8676 h 8890"/>
                <a:gd name="T10" fmla="*/ 4254 w 16560"/>
                <a:gd name="T11" fmla="*/ 8586 h 8890"/>
                <a:gd name="T12" fmla="*/ 4538 w 16560"/>
                <a:gd name="T13" fmla="*/ 8497 h 8890"/>
                <a:gd name="T14" fmla="*/ 4867 w 16560"/>
                <a:gd name="T15" fmla="*/ 8416 h 8890"/>
                <a:gd name="T16" fmla="*/ 5234 w 16560"/>
                <a:gd name="T17" fmla="*/ 8351 h 8890"/>
                <a:gd name="T18" fmla="*/ 5639 w 16560"/>
                <a:gd name="T19" fmla="*/ 8309 h 8890"/>
                <a:gd name="T20" fmla="*/ 6079 w 16560"/>
                <a:gd name="T21" fmla="*/ 8297 h 8890"/>
                <a:gd name="T22" fmla="*/ 7176 w 16560"/>
                <a:gd name="T23" fmla="*/ 8367 h 8890"/>
                <a:gd name="T24" fmla="*/ 8664 w 16560"/>
                <a:gd name="T25" fmla="*/ 8468 h 8890"/>
                <a:gd name="T26" fmla="*/ 9716 w 16560"/>
                <a:gd name="T27" fmla="*/ 8523 h 8890"/>
                <a:gd name="T28" fmla="*/ 10717 w 16560"/>
                <a:gd name="T29" fmla="*/ 8550 h 8890"/>
                <a:gd name="T30" fmla="*/ 11676 w 16560"/>
                <a:gd name="T31" fmla="*/ 8537 h 8890"/>
                <a:gd name="T32" fmla="*/ 12596 w 16560"/>
                <a:gd name="T33" fmla="*/ 8476 h 8890"/>
                <a:gd name="T34" fmla="*/ 13484 w 16560"/>
                <a:gd name="T35" fmla="*/ 8355 h 8890"/>
                <a:gd name="T36" fmla="*/ 14346 w 16560"/>
                <a:gd name="T37" fmla="*/ 8165 h 8890"/>
                <a:gd name="T38" fmla="*/ 15188 w 16560"/>
                <a:gd name="T39" fmla="*/ 7894 h 8890"/>
                <a:gd name="T40" fmla="*/ 16015 w 16560"/>
                <a:gd name="T41" fmla="*/ 7534 h 8890"/>
                <a:gd name="T42" fmla="*/ 16544 w 16560"/>
                <a:gd name="T43" fmla="*/ 7225 h 8890"/>
                <a:gd name="T44" fmla="*/ 16436 w 16560"/>
                <a:gd name="T45" fmla="*/ 7122 h 8890"/>
                <a:gd name="T46" fmla="*/ 16299 w 16560"/>
                <a:gd name="T47" fmla="*/ 6977 h 8890"/>
                <a:gd name="T48" fmla="*/ 16129 w 16560"/>
                <a:gd name="T49" fmla="*/ 6772 h 8890"/>
                <a:gd name="T50" fmla="*/ 15941 w 16560"/>
                <a:gd name="T51" fmla="*/ 6509 h 8890"/>
                <a:gd name="T52" fmla="*/ 15744 w 16560"/>
                <a:gd name="T53" fmla="*/ 6188 h 8890"/>
                <a:gd name="T54" fmla="*/ 15553 w 16560"/>
                <a:gd name="T55" fmla="*/ 5807 h 8890"/>
                <a:gd name="T56" fmla="*/ 15379 w 16560"/>
                <a:gd name="T57" fmla="*/ 5366 h 8890"/>
                <a:gd name="T58" fmla="*/ 15236 w 16560"/>
                <a:gd name="T59" fmla="*/ 4867 h 8890"/>
                <a:gd name="T60" fmla="*/ 15137 w 16560"/>
                <a:gd name="T61" fmla="*/ 4307 h 8890"/>
                <a:gd name="T62" fmla="*/ 15090 w 16560"/>
                <a:gd name="T63" fmla="*/ 3695 h 8890"/>
                <a:gd name="T64" fmla="*/ 15069 w 16560"/>
                <a:gd name="T65" fmla="*/ 3136 h 8890"/>
                <a:gd name="T66" fmla="*/ 15060 w 16560"/>
                <a:gd name="T67" fmla="*/ 2654 h 8890"/>
                <a:gd name="T68" fmla="*/ 15061 w 16560"/>
                <a:gd name="T69" fmla="*/ 2246 h 8890"/>
                <a:gd name="T70" fmla="*/ 15071 w 16560"/>
                <a:gd name="T71" fmla="*/ 1908 h 8890"/>
                <a:gd name="T72" fmla="*/ 15085 w 16560"/>
                <a:gd name="T73" fmla="*/ 1633 h 8890"/>
                <a:gd name="T74" fmla="*/ 15104 w 16560"/>
                <a:gd name="T75" fmla="*/ 1417 h 8890"/>
                <a:gd name="T76" fmla="*/ 15122 w 16560"/>
                <a:gd name="T77" fmla="*/ 1255 h 8890"/>
                <a:gd name="T78" fmla="*/ 15145 w 16560"/>
                <a:gd name="T79" fmla="*/ 1115 h 8890"/>
                <a:gd name="T80" fmla="*/ 15161 w 16560"/>
                <a:gd name="T81" fmla="*/ 1043 h 8890"/>
                <a:gd name="T82" fmla="*/ 14715 w 16560"/>
                <a:gd name="T83" fmla="*/ 1310 h 8890"/>
                <a:gd name="T84" fmla="*/ 14093 w 16560"/>
                <a:gd name="T85" fmla="*/ 1523 h 8890"/>
                <a:gd name="T86" fmla="*/ 13332 w 16560"/>
                <a:gd name="T87" fmla="*/ 1686 h 8890"/>
                <a:gd name="T88" fmla="*/ 12471 w 16560"/>
                <a:gd name="T89" fmla="*/ 1801 h 8890"/>
                <a:gd name="T90" fmla="*/ 11550 w 16560"/>
                <a:gd name="T91" fmla="*/ 1872 h 8890"/>
                <a:gd name="T92" fmla="*/ 10606 w 16560"/>
                <a:gd name="T93" fmla="*/ 1898 h 8890"/>
                <a:gd name="T94" fmla="*/ 9677 w 16560"/>
                <a:gd name="T95" fmla="*/ 1884 h 8890"/>
                <a:gd name="T96" fmla="*/ 8805 w 16560"/>
                <a:gd name="T97" fmla="*/ 1832 h 8890"/>
                <a:gd name="T98" fmla="*/ 8026 w 16560"/>
                <a:gd name="T99" fmla="*/ 1744 h 8890"/>
                <a:gd name="T100" fmla="*/ 7380 w 16560"/>
                <a:gd name="T101" fmla="*/ 1622 h 8890"/>
                <a:gd name="T102" fmla="*/ 6827 w 16560"/>
                <a:gd name="T103" fmla="*/ 1448 h 8890"/>
                <a:gd name="T104" fmla="*/ 6196 w 16560"/>
                <a:gd name="T105" fmla="*/ 1244 h 8890"/>
                <a:gd name="T106" fmla="*/ 5583 w 16560"/>
                <a:gd name="T107" fmla="*/ 1072 h 8890"/>
                <a:gd name="T108" fmla="*/ 4984 w 16560"/>
                <a:gd name="T109" fmla="*/ 940 h 8890"/>
                <a:gd name="T110" fmla="*/ 4397 w 16560"/>
                <a:gd name="T111" fmla="*/ 852 h 8890"/>
                <a:gd name="T112" fmla="*/ 3820 w 16560"/>
                <a:gd name="T113" fmla="*/ 814 h 8890"/>
                <a:gd name="T114" fmla="*/ 3250 w 16560"/>
                <a:gd name="T115" fmla="*/ 832 h 8890"/>
                <a:gd name="T116" fmla="*/ 2685 w 16560"/>
                <a:gd name="T117" fmla="*/ 909 h 8890"/>
                <a:gd name="T118" fmla="*/ 2122 w 16560"/>
                <a:gd name="T119" fmla="*/ 1053 h 8890"/>
                <a:gd name="T120" fmla="*/ 1558 w 16560"/>
                <a:gd name="T121" fmla="*/ 1267 h 8890"/>
                <a:gd name="T122" fmla="*/ 990 w 16560"/>
                <a:gd name="T123" fmla="*/ 1559 h 8890"/>
                <a:gd name="T124" fmla="*/ 0 w 16560"/>
                <a:gd name="T125" fmla="*/ 0 h 8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560" h="8890">
                  <a:moveTo>
                    <a:pt x="0" y="0"/>
                  </a:moveTo>
                  <a:lnTo>
                    <a:pt x="167" y="1163"/>
                  </a:lnTo>
                  <a:lnTo>
                    <a:pt x="649" y="1791"/>
                  </a:lnTo>
                  <a:lnTo>
                    <a:pt x="649" y="1791"/>
                  </a:lnTo>
                  <a:lnTo>
                    <a:pt x="3571" y="8890"/>
                  </a:lnTo>
                  <a:lnTo>
                    <a:pt x="3583" y="8882"/>
                  </a:lnTo>
                  <a:lnTo>
                    <a:pt x="3623" y="8860"/>
                  </a:lnTo>
                  <a:lnTo>
                    <a:pt x="3650" y="8844"/>
                  </a:lnTo>
                  <a:lnTo>
                    <a:pt x="3686" y="8827"/>
                  </a:lnTo>
                  <a:lnTo>
                    <a:pt x="3726" y="8806"/>
                  </a:lnTo>
                  <a:lnTo>
                    <a:pt x="3773" y="8782"/>
                  </a:lnTo>
                  <a:lnTo>
                    <a:pt x="3825" y="8759"/>
                  </a:lnTo>
                  <a:lnTo>
                    <a:pt x="3883" y="8732"/>
                  </a:lnTo>
                  <a:lnTo>
                    <a:pt x="3946" y="8704"/>
                  </a:lnTo>
                  <a:lnTo>
                    <a:pt x="4016" y="8676"/>
                  </a:lnTo>
                  <a:lnTo>
                    <a:pt x="4090" y="8646"/>
                  </a:lnTo>
                  <a:lnTo>
                    <a:pt x="4169" y="8616"/>
                  </a:lnTo>
                  <a:lnTo>
                    <a:pt x="4254" y="8586"/>
                  </a:lnTo>
                  <a:lnTo>
                    <a:pt x="4344" y="8556"/>
                  </a:lnTo>
                  <a:lnTo>
                    <a:pt x="4439" y="8526"/>
                  </a:lnTo>
                  <a:lnTo>
                    <a:pt x="4538" y="8497"/>
                  </a:lnTo>
                  <a:lnTo>
                    <a:pt x="4643" y="8469"/>
                  </a:lnTo>
                  <a:lnTo>
                    <a:pt x="4753" y="8442"/>
                  </a:lnTo>
                  <a:lnTo>
                    <a:pt x="4867" y="8416"/>
                  </a:lnTo>
                  <a:lnTo>
                    <a:pt x="4985" y="8392"/>
                  </a:lnTo>
                  <a:lnTo>
                    <a:pt x="5107" y="8371"/>
                  </a:lnTo>
                  <a:lnTo>
                    <a:pt x="5234" y="8351"/>
                  </a:lnTo>
                  <a:lnTo>
                    <a:pt x="5364" y="8334"/>
                  </a:lnTo>
                  <a:lnTo>
                    <a:pt x="5500" y="8320"/>
                  </a:lnTo>
                  <a:lnTo>
                    <a:pt x="5639" y="8309"/>
                  </a:lnTo>
                  <a:lnTo>
                    <a:pt x="5782" y="8301"/>
                  </a:lnTo>
                  <a:lnTo>
                    <a:pt x="5928" y="8297"/>
                  </a:lnTo>
                  <a:lnTo>
                    <a:pt x="6079" y="8297"/>
                  </a:lnTo>
                  <a:lnTo>
                    <a:pt x="6232" y="8301"/>
                  </a:lnTo>
                  <a:lnTo>
                    <a:pt x="6389" y="8311"/>
                  </a:lnTo>
                  <a:lnTo>
                    <a:pt x="7176" y="8367"/>
                  </a:lnTo>
                  <a:lnTo>
                    <a:pt x="7933" y="8419"/>
                  </a:lnTo>
                  <a:lnTo>
                    <a:pt x="8302" y="8444"/>
                  </a:lnTo>
                  <a:lnTo>
                    <a:pt x="8664" y="8468"/>
                  </a:lnTo>
                  <a:lnTo>
                    <a:pt x="9021" y="8489"/>
                  </a:lnTo>
                  <a:lnTo>
                    <a:pt x="9371" y="8507"/>
                  </a:lnTo>
                  <a:lnTo>
                    <a:pt x="9716" y="8523"/>
                  </a:lnTo>
                  <a:lnTo>
                    <a:pt x="10055" y="8536"/>
                  </a:lnTo>
                  <a:lnTo>
                    <a:pt x="10389" y="8544"/>
                  </a:lnTo>
                  <a:lnTo>
                    <a:pt x="10717" y="8550"/>
                  </a:lnTo>
                  <a:lnTo>
                    <a:pt x="11041" y="8551"/>
                  </a:lnTo>
                  <a:lnTo>
                    <a:pt x="11361" y="8547"/>
                  </a:lnTo>
                  <a:lnTo>
                    <a:pt x="11676" y="8537"/>
                  </a:lnTo>
                  <a:lnTo>
                    <a:pt x="11986" y="8523"/>
                  </a:lnTo>
                  <a:lnTo>
                    <a:pt x="12293" y="8503"/>
                  </a:lnTo>
                  <a:lnTo>
                    <a:pt x="12596" y="8476"/>
                  </a:lnTo>
                  <a:lnTo>
                    <a:pt x="12895" y="8443"/>
                  </a:lnTo>
                  <a:lnTo>
                    <a:pt x="13191" y="8403"/>
                  </a:lnTo>
                  <a:lnTo>
                    <a:pt x="13484" y="8355"/>
                  </a:lnTo>
                  <a:lnTo>
                    <a:pt x="13774" y="8300"/>
                  </a:lnTo>
                  <a:lnTo>
                    <a:pt x="14062" y="8236"/>
                  </a:lnTo>
                  <a:lnTo>
                    <a:pt x="14346" y="8165"/>
                  </a:lnTo>
                  <a:lnTo>
                    <a:pt x="14629" y="8084"/>
                  </a:lnTo>
                  <a:lnTo>
                    <a:pt x="14909" y="7994"/>
                  </a:lnTo>
                  <a:lnTo>
                    <a:pt x="15188" y="7894"/>
                  </a:lnTo>
                  <a:lnTo>
                    <a:pt x="15464" y="7785"/>
                  </a:lnTo>
                  <a:lnTo>
                    <a:pt x="15739" y="7665"/>
                  </a:lnTo>
                  <a:lnTo>
                    <a:pt x="16015" y="7534"/>
                  </a:lnTo>
                  <a:lnTo>
                    <a:pt x="16288" y="7392"/>
                  </a:lnTo>
                  <a:lnTo>
                    <a:pt x="16560" y="7239"/>
                  </a:lnTo>
                  <a:lnTo>
                    <a:pt x="16544" y="7225"/>
                  </a:lnTo>
                  <a:lnTo>
                    <a:pt x="16502" y="7187"/>
                  </a:lnTo>
                  <a:lnTo>
                    <a:pt x="16472" y="7158"/>
                  </a:lnTo>
                  <a:lnTo>
                    <a:pt x="16436" y="7122"/>
                  </a:lnTo>
                  <a:lnTo>
                    <a:pt x="16394" y="7081"/>
                  </a:lnTo>
                  <a:lnTo>
                    <a:pt x="16349" y="7032"/>
                  </a:lnTo>
                  <a:lnTo>
                    <a:pt x="16299" y="6977"/>
                  </a:lnTo>
                  <a:lnTo>
                    <a:pt x="16245" y="6915"/>
                  </a:lnTo>
                  <a:lnTo>
                    <a:pt x="16189" y="6847"/>
                  </a:lnTo>
                  <a:lnTo>
                    <a:pt x="16129" y="6772"/>
                  </a:lnTo>
                  <a:lnTo>
                    <a:pt x="16068" y="6692"/>
                  </a:lnTo>
                  <a:lnTo>
                    <a:pt x="16005" y="6604"/>
                  </a:lnTo>
                  <a:lnTo>
                    <a:pt x="15941" y="6509"/>
                  </a:lnTo>
                  <a:lnTo>
                    <a:pt x="15875" y="6409"/>
                  </a:lnTo>
                  <a:lnTo>
                    <a:pt x="15810" y="6302"/>
                  </a:lnTo>
                  <a:lnTo>
                    <a:pt x="15744" y="6188"/>
                  </a:lnTo>
                  <a:lnTo>
                    <a:pt x="15679" y="6068"/>
                  </a:lnTo>
                  <a:lnTo>
                    <a:pt x="15615" y="5940"/>
                  </a:lnTo>
                  <a:lnTo>
                    <a:pt x="15553" y="5807"/>
                  </a:lnTo>
                  <a:lnTo>
                    <a:pt x="15492" y="5667"/>
                  </a:lnTo>
                  <a:lnTo>
                    <a:pt x="15434" y="5520"/>
                  </a:lnTo>
                  <a:lnTo>
                    <a:pt x="15379" y="5366"/>
                  </a:lnTo>
                  <a:lnTo>
                    <a:pt x="15327" y="5207"/>
                  </a:lnTo>
                  <a:lnTo>
                    <a:pt x="15280" y="5040"/>
                  </a:lnTo>
                  <a:lnTo>
                    <a:pt x="15236" y="4867"/>
                  </a:lnTo>
                  <a:lnTo>
                    <a:pt x="15198" y="4687"/>
                  </a:lnTo>
                  <a:lnTo>
                    <a:pt x="15164" y="4500"/>
                  </a:lnTo>
                  <a:lnTo>
                    <a:pt x="15137" y="4307"/>
                  </a:lnTo>
                  <a:lnTo>
                    <a:pt x="15115" y="4107"/>
                  </a:lnTo>
                  <a:lnTo>
                    <a:pt x="15101" y="3901"/>
                  </a:lnTo>
                  <a:lnTo>
                    <a:pt x="15090" y="3695"/>
                  </a:lnTo>
                  <a:lnTo>
                    <a:pt x="15081" y="3500"/>
                  </a:lnTo>
                  <a:lnTo>
                    <a:pt x="15075" y="3314"/>
                  </a:lnTo>
                  <a:lnTo>
                    <a:pt x="15069" y="3136"/>
                  </a:lnTo>
                  <a:lnTo>
                    <a:pt x="15064" y="2966"/>
                  </a:lnTo>
                  <a:lnTo>
                    <a:pt x="15061" y="2806"/>
                  </a:lnTo>
                  <a:lnTo>
                    <a:pt x="15060" y="2654"/>
                  </a:lnTo>
                  <a:lnTo>
                    <a:pt x="15059" y="2510"/>
                  </a:lnTo>
                  <a:lnTo>
                    <a:pt x="15060" y="2374"/>
                  </a:lnTo>
                  <a:lnTo>
                    <a:pt x="15061" y="2246"/>
                  </a:lnTo>
                  <a:lnTo>
                    <a:pt x="15063" y="2126"/>
                  </a:lnTo>
                  <a:lnTo>
                    <a:pt x="15066" y="2013"/>
                  </a:lnTo>
                  <a:lnTo>
                    <a:pt x="15071" y="1908"/>
                  </a:lnTo>
                  <a:lnTo>
                    <a:pt x="15075" y="1809"/>
                  </a:lnTo>
                  <a:lnTo>
                    <a:pt x="15080" y="1717"/>
                  </a:lnTo>
                  <a:lnTo>
                    <a:pt x="15085" y="1633"/>
                  </a:lnTo>
                  <a:lnTo>
                    <a:pt x="15091" y="1554"/>
                  </a:lnTo>
                  <a:lnTo>
                    <a:pt x="15098" y="1483"/>
                  </a:lnTo>
                  <a:lnTo>
                    <a:pt x="15104" y="1417"/>
                  </a:lnTo>
                  <a:lnTo>
                    <a:pt x="15110" y="1357"/>
                  </a:lnTo>
                  <a:lnTo>
                    <a:pt x="15116" y="1304"/>
                  </a:lnTo>
                  <a:lnTo>
                    <a:pt x="15122" y="1255"/>
                  </a:lnTo>
                  <a:lnTo>
                    <a:pt x="15129" y="1213"/>
                  </a:lnTo>
                  <a:lnTo>
                    <a:pt x="15134" y="1175"/>
                  </a:lnTo>
                  <a:lnTo>
                    <a:pt x="15145" y="1115"/>
                  </a:lnTo>
                  <a:lnTo>
                    <a:pt x="15153" y="1074"/>
                  </a:lnTo>
                  <a:lnTo>
                    <a:pt x="15159" y="1051"/>
                  </a:lnTo>
                  <a:lnTo>
                    <a:pt x="15161" y="1043"/>
                  </a:lnTo>
                  <a:lnTo>
                    <a:pt x="15034" y="1138"/>
                  </a:lnTo>
                  <a:lnTo>
                    <a:pt x="14885" y="1227"/>
                  </a:lnTo>
                  <a:lnTo>
                    <a:pt x="14715" y="1310"/>
                  </a:lnTo>
                  <a:lnTo>
                    <a:pt x="14525" y="1386"/>
                  </a:lnTo>
                  <a:lnTo>
                    <a:pt x="14317" y="1458"/>
                  </a:lnTo>
                  <a:lnTo>
                    <a:pt x="14093" y="1523"/>
                  </a:lnTo>
                  <a:lnTo>
                    <a:pt x="13852" y="1583"/>
                  </a:lnTo>
                  <a:lnTo>
                    <a:pt x="13598" y="1638"/>
                  </a:lnTo>
                  <a:lnTo>
                    <a:pt x="13332" y="1686"/>
                  </a:lnTo>
                  <a:lnTo>
                    <a:pt x="13053" y="1730"/>
                  </a:lnTo>
                  <a:lnTo>
                    <a:pt x="12767" y="1768"/>
                  </a:lnTo>
                  <a:lnTo>
                    <a:pt x="12471" y="1801"/>
                  </a:lnTo>
                  <a:lnTo>
                    <a:pt x="12168" y="1830"/>
                  </a:lnTo>
                  <a:lnTo>
                    <a:pt x="11861" y="1853"/>
                  </a:lnTo>
                  <a:lnTo>
                    <a:pt x="11550" y="1872"/>
                  </a:lnTo>
                  <a:lnTo>
                    <a:pt x="11235" y="1885"/>
                  </a:lnTo>
                  <a:lnTo>
                    <a:pt x="10920" y="1894"/>
                  </a:lnTo>
                  <a:lnTo>
                    <a:pt x="10606" y="1898"/>
                  </a:lnTo>
                  <a:lnTo>
                    <a:pt x="10292" y="1898"/>
                  </a:lnTo>
                  <a:lnTo>
                    <a:pt x="9983" y="1893"/>
                  </a:lnTo>
                  <a:lnTo>
                    <a:pt x="9677" y="1884"/>
                  </a:lnTo>
                  <a:lnTo>
                    <a:pt x="9379" y="1872"/>
                  </a:lnTo>
                  <a:lnTo>
                    <a:pt x="9087" y="1854"/>
                  </a:lnTo>
                  <a:lnTo>
                    <a:pt x="8805" y="1832"/>
                  </a:lnTo>
                  <a:lnTo>
                    <a:pt x="8534" y="1806"/>
                  </a:lnTo>
                  <a:lnTo>
                    <a:pt x="8273" y="1777"/>
                  </a:lnTo>
                  <a:lnTo>
                    <a:pt x="8026" y="1744"/>
                  </a:lnTo>
                  <a:lnTo>
                    <a:pt x="7794" y="1707"/>
                  </a:lnTo>
                  <a:lnTo>
                    <a:pt x="7578" y="1667"/>
                  </a:lnTo>
                  <a:lnTo>
                    <a:pt x="7380" y="1622"/>
                  </a:lnTo>
                  <a:lnTo>
                    <a:pt x="7199" y="1575"/>
                  </a:lnTo>
                  <a:lnTo>
                    <a:pt x="7041" y="1524"/>
                  </a:lnTo>
                  <a:lnTo>
                    <a:pt x="6827" y="1448"/>
                  </a:lnTo>
                  <a:lnTo>
                    <a:pt x="6614" y="1377"/>
                  </a:lnTo>
                  <a:lnTo>
                    <a:pt x="6404" y="1309"/>
                  </a:lnTo>
                  <a:lnTo>
                    <a:pt x="6196" y="1244"/>
                  </a:lnTo>
                  <a:lnTo>
                    <a:pt x="5990" y="1183"/>
                  </a:lnTo>
                  <a:lnTo>
                    <a:pt x="5785" y="1125"/>
                  </a:lnTo>
                  <a:lnTo>
                    <a:pt x="5583" y="1072"/>
                  </a:lnTo>
                  <a:lnTo>
                    <a:pt x="5381" y="1023"/>
                  </a:lnTo>
                  <a:lnTo>
                    <a:pt x="5181" y="980"/>
                  </a:lnTo>
                  <a:lnTo>
                    <a:pt x="4984" y="940"/>
                  </a:lnTo>
                  <a:lnTo>
                    <a:pt x="4787" y="905"/>
                  </a:lnTo>
                  <a:lnTo>
                    <a:pt x="4591" y="876"/>
                  </a:lnTo>
                  <a:lnTo>
                    <a:pt x="4397" y="852"/>
                  </a:lnTo>
                  <a:lnTo>
                    <a:pt x="4203" y="834"/>
                  </a:lnTo>
                  <a:lnTo>
                    <a:pt x="4012" y="821"/>
                  </a:lnTo>
                  <a:lnTo>
                    <a:pt x="3820" y="814"/>
                  </a:lnTo>
                  <a:lnTo>
                    <a:pt x="3629" y="814"/>
                  </a:lnTo>
                  <a:lnTo>
                    <a:pt x="3439" y="819"/>
                  </a:lnTo>
                  <a:lnTo>
                    <a:pt x="3250" y="832"/>
                  </a:lnTo>
                  <a:lnTo>
                    <a:pt x="3062" y="850"/>
                  </a:lnTo>
                  <a:lnTo>
                    <a:pt x="2873" y="876"/>
                  </a:lnTo>
                  <a:lnTo>
                    <a:pt x="2685" y="909"/>
                  </a:lnTo>
                  <a:lnTo>
                    <a:pt x="2496" y="950"/>
                  </a:lnTo>
                  <a:lnTo>
                    <a:pt x="2309" y="997"/>
                  </a:lnTo>
                  <a:lnTo>
                    <a:pt x="2122" y="1053"/>
                  </a:lnTo>
                  <a:lnTo>
                    <a:pt x="1933" y="1116"/>
                  </a:lnTo>
                  <a:lnTo>
                    <a:pt x="1746" y="1188"/>
                  </a:lnTo>
                  <a:lnTo>
                    <a:pt x="1558" y="1267"/>
                  </a:lnTo>
                  <a:lnTo>
                    <a:pt x="1369" y="1356"/>
                  </a:lnTo>
                  <a:lnTo>
                    <a:pt x="1180" y="1453"/>
                  </a:lnTo>
                  <a:lnTo>
                    <a:pt x="990" y="1559"/>
                  </a:lnTo>
                  <a:lnTo>
                    <a:pt x="801" y="1674"/>
                  </a:lnTo>
                  <a:lnTo>
                    <a:pt x="702" y="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5" name="Freeform 5"/>
            <p:cNvSpPr>
              <a:spLocks noChangeAspect="1"/>
            </p:cNvSpPr>
            <p:nvPr userDrawn="1"/>
          </p:nvSpPr>
          <p:spPr bwMode="auto">
            <a:xfrm>
              <a:off x="7019702" y="-1015545"/>
              <a:ext cx="663760" cy="661668"/>
            </a:xfrm>
            <a:custGeom>
              <a:avLst/>
              <a:gdLst>
                <a:gd name="T0" fmla="*/ 2313 w 16074"/>
                <a:gd name="T1" fmla="*/ 11564 h 16128"/>
                <a:gd name="T2" fmla="*/ 3529 w 16074"/>
                <a:gd name="T3" fmla="*/ 12395 h 16128"/>
                <a:gd name="T4" fmla="*/ 4818 w 16074"/>
                <a:gd name="T5" fmla="*/ 13031 h 16128"/>
                <a:gd name="T6" fmla="*/ 6189 w 16074"/>
                <a:gd name="T7" fmla="*/ 13418 h 16128"/>
                <a:gd name="T8" fmla="*/ 7653 w 16074"/>
                <a:gd name="T9" fmla="*/ 13501 h 16128"/>
                <a:gd name="T10" fmla="*/ 9219 w 16074"/>
                <a:gd name="T11" fmla="*/ 13224 h 16128"/>
                <a:gd name="T12" fmla="*/ 5225 w 16074"/>
                <a:gd name="T13" fmla="*/ 7326 h 16128"/>
                <a:gd name="T14" fmla="*/ 5604 w 16074"/>
                <a:gd name="T15" fmla="*/ 2588 h 16128"/>
                <a:gd name="T16" fmla="*/ 5918 w 16074"/>
                <a:gd name="T17" fmla="*/ 2680 h 16128"/>
                <a:gd name="T18" fmla="*/ 6274 w 16074"/>
                <a:gd name="T19" fmla="*/ 2719 h 16128"/>
                <a:gd name="T20" fmla="*/ 6671 w 16074"/>
                <a:gd name="T21" fmla="*/ 2688 h 16128"/>
                <a:gd name="T22" fmla="*/ 7102 w 16074"/>
                <a:gd name="T23" fmla="*/ 2577 h 16128"/>
                <a:gd name="T24" fmla="*/ 7563 w 16074"/>
                <a:gd name="T25" fmla="*/ 2375 h 16128"/>
                <a:gd name="T26" fmla="*/ 8053 w 16074"/>
                <a:gd name="T27" fmla="*/ 2066 h 16128"/>
                <a:gd name="T28" fmla="*/ 12930 w 16074"/>
                <a:gd name="T29" fmla="*/ 10057 h 16128"/>
                <a:gd name="T30" fmla="*/ 13396 w 16074"/>
                <a:gd name="T31" fmla="*/ 8301 h 16128"/>
                <a:gd name="T32" fmla="*/ 13347 w 16074"/>
                <a:gd name="T33" fmla="*/ 6443 h 16128"/>
                <a:gd name="T34" fmla="*/ 12801 w 16074"/>
                <a:gd name="T35" fmla="*/ 4583 h 16128"/>
                <a:gd name="T36" fmla="*/ 11773 w 16074"/>
                <a:gd name="T37" fmla="*/ 2822 h 16128"/>
                <a:gd name="T38" fmla="*/ 10277 w 16074"/>
                <a:gd name="T39" fmla="*/ 1262 h 16128"/>
                <a:gd name="T40" fmla="*/ 8329 w 16074"/>
                <a:gd name="T41" fmla="*/ 0 h 16128"/>
                <a:gd name="T42" fmla="*/ 10526 w 16074"/>
                <a:gd name="T43" fmla="*/ 458 h 16128"/>
                <a:gd name="T44" fmla="*/ 12659 w 16074"/>
                <a:gd name="T45" fmla="*/ 1583 h 16128"/>
                <a:gd name="T46" fmla="*/ 14464 w 16074"/>
                <a:gd name="T47" fmla="*/ 3304 h 16128"/>
                <a:gd name="T48" fmla="*/ 15679 w 16074"/>
                <a:gd name="T49" fmla="*/ 5557 h 16128"/>
                <a:gd name="T50" fmla="*/ 16044 w 16074"/>
                <a:gd name="T51" fmla="*/ 8271 h 16128"/>
                <a:gd name="T52" fmla="*/ 15294 w 16074"/>
                <a:gd name="T53" fmla="*/ 11379 h 16128"/>
                <a:gd name="T54" fmla="*/ 12655 w 16074"/>
                <a:gd name="T55" fmla="*/ 14684 h 16128"/>
                <a:gd name="T56" fmla="*/ 10870 w 16074"/>
                <a:gd name="T57" fmla="*/ 15495 h 16128"/>
                <a:gd name="T58" fmla="*/ 9145 w 16074"/>
                <a:gd name="T59" fmla="*/ 15974 h 16128"/>
                <a:gd name="T60" fmla="*/ 7486 w 16074"/>
                <a:gd name="T61" fmla="*/ 16128 h 16128"/>
                <a:gd name="T62" fmla="*/ 5906 w 16074"/>
                <a:gd name="T63" fmla="*/ 15967 h 16128"/>
                <a:gd name="T64" fmla="*/ 4415 w 16074"/>
                <a:gd name="T65" fmla="*/ 15498 h 16128"/>
                <a:gd name="T66" fmla="*/ 3023 w 16074"/>
                <a:gd name="T67" fmla="*/ 14731 h 16128"/>
                <a:gd name="T68" fmla="*/ 2528 w 16074"/>
                <a:gd name="T69" fmla="*/ 14487 h 16128"/>
                <a:gd name="T70" fmla="*/ 2530 w 16074"/>
                <a:gd name="T71" fmla="*/ 14735 h 16128"/>
                <a:gd name="T72" fmla="*/ 2473 w 16074"/>
                <a:gd name="T73" fmla="*/ 14983 h 16128"/>
                <a:gd name="T74" fmla="*/ 2363 w 16074"/>
                <a:gd name="T75" fmla="*/ 15222 h 16128"/>
                <a:gd name="T76" fmla="*/ 2207 w 16074"/>
                <a:gd name="T77" fmla="*/ 15444 h 16128"/>
                <a:gd name="T78" fmla="*/ 2013 w 16074"/>
                <a:gd name="T79" fmla="*/ 15642 h 16128"/>
                <a:gd name="T80" fmla="*/ 1779 w 16074"/>
                <a:gd name="T81" fmla="*/ 15812 h 16128"/>
                <a:gd name="T82" fmla="*/ 1496 w 16074"/>
                <a:gd name="T83" fmla="*/ 15944 h 16128"/>
                <a:gd name="T84" fmla="*/ 1210 w 16074"/>
                <a:gd name="T85" fmla="*/ 16001 h 16128"/>
                <a:gd name="T86" fmla="*/ 933 w 16074"/>
                <a:gd name="T87" fmla="*/ 15986 h 16128"/>
                <a:gd name="T88" fmla="*/ 671 w 16074"/>
                <a:gd name="T89" fmla="*/ 15902 h 16128"/>
                <a:gd name="T90" fmla="*/ 436 w 16074"/>
                <a:gd name="T91" fmla="*/ 15751 h 16128"/>
                <a:gd name="T92" fmla="*/ 234 w 16074"/>
                <a:gd name="T93" fmla="*/ 15534 h 16128"/>
                <a:gd name="T94" fmla="*/ 33 w 16074"/>
                <a:gd name="T95" fmla="*/ 15112 h 16128"/>
                <a:gd name="T96" fmla="*/ 17 w 16074"/>
                <a:gd name="T97" fmla="*/ 14651 h 16128"/>
                <a:gd name="T98" fmla="*/ 179 w 16074"/>
                <a:gd name="T99" fmla="*/ 14226 h 16128"/>
                <a:gd name="T100" fmla="*/ 478 w 16074"/>
                <a:gd name="T101" fmla="*/ 13874 h 16128"/>
                <a:gd name="T102" fmla="*/ 878 w 16074"/>
                <a:gd name="T103" fmla="*/ 13632 h 16128"/>
                <a:gd name="T104" fmla="*/ 1339 w 16074"/>
                <a:gd name="T105" fmla="*/ 13536 h 16128"/>
                <a:gd name="T106" fmla="*/ 1477 w 16074"/>
                <a:gd name="T107" fmla="*/ 13406 h 16128"/>
                <a:gd name="T108" fmla="*/ 1100 w 16074"/>
                <a:gd name="T109" fmla="*/ 12990 h 16128"/>
                <a:gd name="T110" fmla="*/ 736 w 16074"/>
                <a:gd name="T111" fmla="*/ 12545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74" h="16128">
                  <a:moveTo>
                    <a:pt x="454" y="12169"/>
                  </a:moveTo>
                  <a:lnTo>
                    <a:pt x="1614" y="10993"/>
                  </a:lnTo>
                  <a:lnTo>
                    <a:pt x="1844" y="11188"/>
                  </a:lnTo>
                  <a:lnTo>
                    <a:pt x="2077" y="11378"/>
                  </a:lnTo>
                  <a:lnTo>
                    <a:pt x="2313" y="11564"/>
                  </a:lnTo>
                  <a:lnTo>
                    <a:pt x="2550" y="11742"/>
                  </a:lnTo>
                  <a:lnTo>
                    <a:pt x="2792" y="11916"/>
                  </a:lnTo>
                  <a:lnTo>
                    <a:pt x="3035" y="12083"/>
                  </a:lnTo>
                  <a:lnTo>
                    <a:pt x="3280" y="12242"/>
                  </a:lnTo>
                  <a:lnTo>
                    <a:pt x="3529" y="12395"/>
                  </a:lnTo>
                  <a:lnTo>
                    <a:pt x="3781" y="12540"/>
                  </a:lnTo>
                  <a:lnTo>
                    <a:pt x="4035" y="12677"/>
                  </a:lnTo>
                  <a:lnTo>
                    <a:pt x="4293" y="12804"/>
                  </a:lnTo>
                  <a:lnTo>
                    <a:pt x="4554" y="12923"/>
                  </a:lnTo>
                  <a:lnTo>
                    <a:pt x="4818" y="13031"/>
                  </a:lnTo>
                  <a:lnTo>
                    <a:pt x="5086" y="13131"/>
                  </a:lnTo>
                  <a:lnTo>
                    <a:pt x="5356" y="13220"/>
                  </a:lnTo>
                  <a:lnTo>
                    <a:pt x="5630" y="13298"/>
                  </a:lnTo>
                  <a:lnTo>
                    <a:pt x="5908" y="13364"/>
                  </a:lnTo>
                  <a:lnTo>
                    <a:pt x="6189" y="13418"/>
                  </a:lnTo>
                  <a:lnTo>
                    <a:pt x="6474" y="13461"/>
                  </a:lnTo>
                  <a:lnTo>
                    <a:pt x="6763" y="13491"/>
                  </a:lnTo>
                  <a:lnTo>
                    <a:pt x="7056" y="13508"/>
                  </a:lnTo>
                  <a:lnTo>
                    <a:pt x="7352" y="13511"/>
                  </a:lnTo>
                  <a:lnTo>
                    <a:pt x="7653" y="13501"/>
                  </a:lnTo>
                  <a:lnTo>
                    <a:pt x="7958" y="13476"/>
                  </a:lnTo>
                  <a:lnTo>
                    <a:pt x="8267" y="13437"/>
                  </a:lnTo>
                  <a:lnTo>
                    <a:pt x="8579" y="13381"/>
                  </a:lnTo>
                  <a:lnTo>
                    <a:pt x="8897" y="13311"/>
                  </a:lnTo>
                  <a:lnTo>
                    <a:pt x="9219" y="13224"/>
                  </a:lnTo>
                  <a:lnTo>
                    <a:pt x="9546" y="13121"/>
                  </a:lnTo>
                  <a:lnTo>
                    <a:pt x="9877" y="13001"/>
                  </a:lnTo>
                  <a:lnTo>
                    <a:pt x="10212" y="12863"/>
                  </a:lnTo>
                  <a:lnTo>
                    <a:pt x="10554" y="12708"/>
                  </a:lnTo>
                  <a:lnTo>
                    <a:pt x="5225" y="7326"/>
                  </a:lnTo>
                  <a:lnTo>
                    <a:pt x="3765" y="8813"/>
                  </a:lnTo>
                  <a:lnTo>
                    <a:pt x="1503" y="6582"/>
                  </a:lnTo>
                  <a:lnTo>
                    <a:pt x="5491" y="2537"/>
                  </a:lnTo>
                  <a:lnTo>
                    <a:pt x="5547" y="2563"/>
                  </a:lnTo>
                  <a:lnTo>
                    <a:pt x="5604" y="2588"/>
                  </a:lnTo>
                  <a:lnTo>
                    <a:pt x="5663" y="2610"/>
                  </a:lnTo>
                  <a:lnTo>
                    <a:pt x="5724" y="2631"/>
                  </a:lnTo>
                  <a:lnTo>
                    <a:pt x="5787" y="2649"/>
                  </a:lnTo>
                  <a:lnTo>
                    <a:pt x="5852" y="2666"/>
                  </a:lnTo>
                  <a:lnTo>
                    <a:pt x="5918" y="2680"/>
                  </a:lnTo>
                  <a:lnTo>
                    <a:pt x="5986" y="2693"/>
                  </a:lnTo>
                  <a:lnTo>
                    <a:pt x="6055" y="2703"/>
                  </a:lnTo>
                  <a:lnTo>
                    <a:pt x="6127" y="2711"/>
                  </a:lnTo>
                  <a:lnTo>
                    <a:pt x="6200" y="2716"/>
                  </a:lnTo>
                  <a:lnTo>
                    <a:pt x="6274" y="2719"/>
                  </a:lnTo>
                  <a:lnTo>
                    <a:pt x="6351" y="2719"/>
                  </a:lnTo>
                  <a:lnTo>
                    <a:pt x="6429" y="2716"/>
                  </a:lnTo>
                  <a:lnTo>
                    <a:pt x="6508" y="2710"/>
                  </a:lnTo>
                  <a:lnTo>
                    <a:pt x="6588" y="2700"/>
                  </a:lnTo>
                  <a:lnTo>
                    <a:pt x="6671" y="2688"/>
                  </a:lnTo>
                  <a:lnTo>
                    <a:pt x="6755" y="2673"/>
                  </a:lnTo>
                  <a:lnTo>
                    <a:pt x="6840" y="2654"/>
                  </a:lnTo>
                  <a:lnTo>
                    <a:pt x="6925" y="2632"/>
                  </a:lnTo>
                  <a:lnTo>
                    <a:pt x="7013" y="2607"/>
                  </a:lnTo>
                  <a:lnTo>
                    <a:pt x="7102" y="2577"/>
                  </a:lnTo>
                  <a:lnTo>
                    <a:pt x="7192" y="2545"/>
                  </a:lnTo>
                  <a:lnTo>
                    <a:pt x="7283" y="2508"/>
                  </a:lnTo>
                  <a:lnTo>
                    <a:pt x="7375" y="2468"/>
                  </a:lnTo>
                  <a:lnTo>
                    <a:pt x="7469" y="2423"/>
                  </a:lnTo>
                  <a:lnTo>
                    <a:pt x="7563" y="2375"/>
                  </a:lnTo>
                  <a:lnTo>
                    <a:pt x="7659" y="2321"/>
                  </a:lnTo>
                  <a:lnTo>
                    <a:pt x="7756" y="2265"/>
                  </a:lnTo>
                  <a:lnTo>
                    <a:pt x="7854" y="2203"/>
                  </a:lnTo>
                  <a:lnTo>
                    <a:pt x="7953" y="2137"/>
                  </a:lnTo>
                  <a:lnTo>
                    <a:pt x="8053" y="2066"/>
                  </a:lnTo>
                  <a:lnTo>
                    <a:pt x="9204" y="3243"/>
                  </a:lnTo>
                  <a:lnTo>
                    <a:pt x="7220" y="5296"/>
                  </a:lnTo>
                  <a:lnTo>
                    <a:pt x="12597" y="10708"/>
                  </a:lnTo>
                  <a:lnTo>
                    <a:pt x="12775" y="10387"/>
                  </a:lnTo>
                  <a:lnTo>
                    <a:pt x="12930" y="10057"/>
                  </a:lnTo>
                  <a:lnTo>
                    <a:pt x="13065" y="9719"/>
                  </a:lnTo>
                  <a:lnTo>
                    <a:pt x="13179" y="9373"/>
                  </a:lnTo>
                  <a:lnTo>
                    <a:pt x="13271" y="9022"/>
                  </a:lnTo>
                  <a:lnTo>
                    <a:pt x="13344" y="8664"/>
                  </a:lnTo>
                  <a:lnTo>
                    <a:pt x="13396" y="8301"/>
                  </a:lnTo>
                  <a:lnTo>
                    <a:pt x="13426" y="7934"/>
                  </a:lnTo>
                  <a:lnTo>
                    <a:pt x="13437" y="7564"/>
                  </a:lnTo>
                  <a:lnTo>
                    <a:pt x="13427" y="7192"/>
                  </a:lnTo>
                  <a:lnTo>
                    <a:pt x="13398" y="6818"/>
                  </a:lnTo>
                  <a:lnTo>
                    <a:pt x="13347" y="6443"/>
                  </a:lnTo>
                  <a:lnTo>
                    <a:pt x="13277" y="6068"/>
                  </a:lnTo>
                  <a:lnTo>
                    <a:pt x="13188" y="5694"/>
                  </a:lnTo>
                  <a:lnTo>
                    <a:pt x="13079" y="5321"/>
                  </a:lnTo>
                  <a:lnTo>
                    <a:pt x="12949" y="4950"/>
                  </a:lnTo>
                  <a:lnTo>
                    <a:pt x="12801" y="4583"/>
                  </a:lnTo>
                  <a:lnTo>
                    <a:pt x="12634" y="4220"/>
                  </a:lnTo>
                  <a:lnTo>
                    <a:pt x="12447" y="3862"/>
                  </a:lnTo>
                  <a:lnTo>
                    <a:pt x="12241" y="3509"/>
                  </a:lnTo>
                  <a:lnTo>
                    <a:pt x="12017" y="3162"/>
                  </a:lnTo>
                  <a:lnTo>
                    <a:pt x="11773" y="2822"/>
                  </a:lnTo>
                  <a:lnTo>
                    <a:pt x="11511" y="2492"/>
                  </a:lnTo>
                  <a:lnTo>
                    <a:pt x="11230" y="2169"/>
                  </a:lnTo>
                  <a:lnTo>
                    <a:pt x="10931" y="1856"/>
                  </a:lnTo>
                  <a:lnTo>
                    <a:pt x="10613" y="1553"/>
                  </a:lnTo>
                  <a:lnTo>
                    <a:pt x="10277" y="1262"/>
                  </a:lnTo>
                  <a:lnTo>
                    <a:pt x="9924" y="982"/>
                  </a:lnTo>
                  <a:lnTo>
                    <a:pt x="9551" y="716"/>
                  </a:lnTo>
                  <a:lnTo>
                    <a:pt x="9162" y="463"/>
                  </a:lnTo>
                  <a:lnTo>
                    <a:pt x="8754" y="224"/>
                  </a:lnTo>
                  <a:lnTo>
                    <a:pt x="8329" y="0"/>
                  </a:lnTo>
                  <a:lnTo>
                    <a:pt x="8761" y="35"/>
                  </a:lnTo>
                  <a:lnTo>
                    <a:pt x="9199" y="99"/>
                  </a:lnTo>
                  <a:lnTo>
                    <a:pt x="9641" y="192"/>
                  </a:lnTo>
                  <a:lnTo>
                    <a:pt x="10084" y="310"/>
                  </a:lnTo>
                  <a:lnTo>
                    <a:pt x="10526" y="458"/>
                  </a:lnTo>
                  <a:lnTo>
                    <a:pt x="10966" y="632"/>
                  </a:lnTo>
                  <a:lnTo>
                    <a:pt x="11402" y="832"/>
                  </a:lnTo>
                  <a:lnTo>
                    <a:pt x="11830" y="1057"/>
                  </a:lnTo>
                  <a:lnTo>
                    <a:pt x="12250" y="1307"/>
                  </a:lnTo>
                  <a:lnTo>
                    <a:pt x="12659" y="1583"/>
                  </a:lnTo>
                  <a:lnTo>
                    <a:pt x="13054" y="1881"/>
                  </a:lnTo>
                  <a:lnTo>
                    <a:pt x="13435" y="2203"/>
                  </a:lnTo>
                  <a:lnTo>
                    <a:pt x="13798" y="2548"/>
                  </a:lnTo>
                  <a:lnTo>
                    <a:pt x="14141" y="2915"/>
                  </a:lnTo>
                  <a:lnTo>
                    <a:pt x="14464" y="3304"/>
                  </a:lnTo>
                  <a:lnTo>
                    <a:pt x="14762" y="3714"/>
                  </a:lnTo>
                  <a:lnTo>
                    <a:pt x="15036" y="4146"/>
                  </a:lnTo>
                  <a:lnTo>
                    <a:pt x="15281" y="4596"/>
                  </a:lnTo>
                  <a:lnTo>
                    <a:pt x="15496" y="5067"/>
                  </a:lnTo>
                  <a:lnTo>
                    <a:pt x="15679" y="5557"/>
                  </a:lnTo>
                  <a:lnTo>
                    <a:pt x="15829" y="6065"/>
                  </a:lnTo>
                  <a:lnTo>
                    <a:pt x="15942" y="6591"/>
                  </a:lnTo>
                  <a:lnTo>
                    <a:pt x="16016" y="7135"/>
                  </a:lnTo>
                  <a:lnTo>
                    <a:pt x="16052" y="7695"/>
                  </a:lnTo>
                  <a:lnTo>
                    <a:pt x="16044" y="8271"/>
                  </a:lnTo>
                  <a:lnTo>
                    <a:pt x="15991" y="8863"/>
                  </a:lnTo>
                  <a:lnTo>
                    <a:pt x="15892" y="9471"/>
                  </a:lnTo>
                  <a:lnTo>
                    <a:pt x="15744" y="10093"/>
                  </a:lnTo>
                  <a:lnTo>
                    <a:pt x="15545" y="10729"/>
                  </a:lnTo>
                  <a:lnTo>
                    <a:pt x="15294" y="11379"/>
                  </a:lnTo>
                  <a:lnTo>
                    <a:pt x="14987" y="12042"/>
                  </a:lnTo>
                  <a:lnTo>
                    <a:pt x="14623" y="12717"/>
                  </a:lnTo>
                  <a:lnTo>
                    <a:pt x="16074" y="14218"/>
                  </a:lnTo>
                  <a:lnTo>
                    <a:pt x="14156" y="16081"/>
                  </a:lnTo>
                  <a:lnTo>
                    <a:pt x="12655" y="14684"/>
                  </a:lnTo>
                  <a:lnTo>
                    <a:pt x="12293" y="14873"/>
                  </a:lnTo>
                  <a:lnTo>
                    <a:pt x="11934" y="15048"/>
                  </a:lnTo>
                  <a:lnTo>
                    <a:pt x="11578" y="15211"/>
                  </a:lnTo>
                  <a:lnTo>
                    <a:pt x="11223" y="15360"/>
                  </a:lnTo>
                  <a:lnTo>
                    <a:pt x="10870" y="15495"/>
                  </a:lnTo>
                  <a:lnTo>
                    <a:pt x="10520" y="15617"/>
                  </a:lnTo>
                  <a:lnTo>
                    <a:pt x="10173" y="15726"/>
                  </a:lnTo>
                  <a:lnTo>
                    <a:pt x="9828" y="15822"/>
                  </a:lnTo>
                  <a:lnTo>
                    <a:pt x="9485" y="15904"/>
                  </a:lnTo>
                  <a:lnTo>
                    <a:pt x="9145" y="15974"/>
                  </a:lnTo>
                  <a:lnTo>
                    <a:pt x="8808" y="16030"/>
                  </a:lnTo>
                  <a:lnTo>
                    <a:pt x="8472" y="16074"/>
                  </a:lnTo>
                  <a:lnTo>
                    <a:pt x="8140" y="16105"/>
                  </a:lnTo>
                  <a:lnTo>
                    <a:pt x="7812" y="16123"/>
                  </a:lnTo>
                  <a:lnTo>
                    <a:pt x="7486" y="16128"/>
                  </a:lnTo>
                  <a:lnTo>
                    <a:pt x="7164" y="16121"/>
                  </a:lnTo>
                  <a:lnTo>
                    <a:pt x="6845" y="16101"/>
                  </a:lnTo>
                  <a:lnTo>
                    <a:pt x="6529" y="16069"/>
                  </a:lnTo>
                  <a:lnTo>
                    <a:pt x="6216" y="16024"/>
                  </a:lnTo>
                  <a:lnTo>
                    <a:pt x="5906" y="15967"/>
                  </a:lnTo>
                  <a:lnTo>
                    <a:pt x="5601" y="15897"/>
                  </a:lnTo>
                  <a:lnTo>
                    <a:pt x="5298" y="15816"/>
                  </a:lnTo>
                  <a:lnTo>
                    <a:pt x="5001" y="15722"/>
                  </a:lnTo>
                  <a:lnTo>
                    <a:pt x="4706" y="15616"/>
                  </a:lnTo>
                  <a:lnTo>
                    <a:pt x="4415" y="15498"/>
                  </a:lnTo>
                  <a:lnTo>
                    <a:pt x="4129" y="15368"/>
                  </a:lnTo>
                  <a:lnTo>
                    <a:pt x="3846" y="15227"/>
                  </a:lnTo>
                  <a:lnTo>
                    <a:pt x="3568" y="15073"/>
                  </a:lnTo>
                  <a:lnTo>
                    <a:pt x="3293" y="14907"/>
                  </a:lnTo>
                  <a:lnTo>
                    <a:pt x="3023" y="14731"/>
                  </a:lnTo>
                  <a:lnTo>
                    <a:pt x="2757" y="14542"/>
                  </a:lnTo>
                  <a:lnTo>
                    <a:pt x="2496" y="14342"/>
                  </a:lnTo>
                  <a:lnTo>
                    <a:pt x="2509" y="14390"/>
                  </a:lnTo>
                  <a:lnTo>
                    <a:pt x="2520" y="14439"/>
                  </a:lnTo>
                  <a:lnTo>
                    <a:pt x="2528" y="14487"/>
                  </a:lnTo>
                  <a:lnTo>
                    <a:pt x="2533" y="14536"/>
                  </a:lnTo>
                  <a:lnTo>
                    <a:pt x="2536" y="14586"/>
                  </a:lnTo>
                  <a:lnTo>
                    <a:pt x="2537" y="14635"/>
                  </a:lnTo>
                  <a:lnTo>
                    <a:pt x="2534" y="14686"/>
                  </a:lnTo>
                  <a:lnTo>
                    <a:pt x="2530" y="14735"/>
                  </a:lnTo>
                  <a:lnTo>
                    <a:pt x="2523" y="14785"/>
                  </a:lnTo>
                  <a:lnTo>
                    <a:pt x="2514" y="14835"/>
                  </a:lnTo>
                  <a:lnTo>
                    <a:pt x="2502" y="14884"/>
                  </a:lnTo>
                  <a:lnTo>
                    <a:pt x="2489" y="14934"/>
                  </a:lnTo>
                  <a:lnTo>
                    <a:pt x="2473" y="14983"/>
                  </a:lnTo>
                  <a:lnTo>
                    <a:pt x="2454" y="15031"/>
                  </a:lnTo>
                  <a:lnTo>
                    <a:pt x="2434" y="15080"/>
                  </a:lnTo>
                  <a:lnTo>
                    <a:pt x="2412" y="15127"/>
                  </a:lnTo>
                  <a:lnTo>
                    <a:pt x="2388" y="15174"/>
                  </a:lnTo>
                  <a:lnTo>
                    <a:pt x="2363" y="15222"/>
                  </a:lnTo>
                  <a:lnTo>
                    <a:pt x="2334" y="15267"/>
                  </a:lnTo>
                  <a:lnTo>
                    <a:pt x="2305" y="15313"/>
                  </a:lnTo>
                  <a:lnTo>
                    <a:pt x="2275" y="15358"/>
                  </a:lnTo>
                  <a:lnTo>
                    <a:pt x="2241" y="15401"/>
                  </a:lnTo>
                  <a:lnTo>
                    <a:pt x="2207" y="15444"/>
                  </a:lnTo>
                  <a:lnTo>
                    <a:pt x="2171" y="15486"/>
                  </a:lnTo>
                  <a:lnTo>
                    <a:pt x="2134" y="15526"/>
                  </a:lnTo>
                  <a:lnTo>
                    <a:pt x="2095" y="15567"/>
                  </a:lnTo>
                  <a:lnTo>
                    <a:pt x="2055" y="15605"/>
                  </a:lnTo>
                  <a:lnTo>
                    <a:pt x="2013" y="15642"/>
                  </a:lnTo>
                  <a:lnTo>
                    <a:pt x="1971" y="15677"/>
                  </a:lnTo>
                  <a:lnTo>
                    <a:pt x="1927" y="15713"/>
                  </a:lnTo>
                  <a:lnTo>
                    <a:pt x="1881" y="15745"/>
                  </a:lnTo>
                  <a:lnTo>
                    <a:pt x="1836" y="15777"/>
                  </a:lnTo>
                  <a:lnTo>
                    <a:pt x="1779" y="15812"/>
                  </a:lnTo>
                  <a:lnTo>
                    <a:pt x="1723" y="15845"/>
                  </a:lnTo>
                  <a:lnTo>
                    <a:pt x="1666" y="15874"/>
                  </a:lnTo>
                  <a:lnTo>
                    <a:pt x="1610" y="15900"/>
                  </a:lnTo>
                  <a:lnTo>
                    <a:pt x="1552" y="15923"/>
                  </a:lnTo>
                  <a:lnTo>
                    <a:pt x="1496" y="15944"/>
                  </a:lnTo>
                  <a:lnTo>
                    <a:pt x="1438" y="15961"/>
                  </a:lnTo>
                  <a:lnTo>
                    <a:pt x="1381" y="15975"/>
                  </a:lnTo>
                  <a:lnTo>
                    <a:pt x="1324" y="15987"/>
                  </a:lnTo>
                  <a:lnTo>
                    <a:pt x="1267" y="15995"/>
                  </a:lnTo>
                  <a:lnTo>
                    <a:pt x="1210" y="16001"/>
                  </a:lnTo>
                  <a:lnTo>
                    <a:pt x="1154" y="16003"/>
                  </a:lnTo>
                  <a:lnTo>
                    <a:pt x="1098" y="16003"/>
                  </a:lnTo>
                  <a:lnTo>
                    <a:pt x="1043" y="16000"/>
                  </a:lnTo>
                  <a:lnTo>
                    <a:pt x="987" y="15995"/>
                  </a:lnTo>
                  <a:lnTo>
                    <a:pt x="933" y="15986"/>
                  </a:lnTo>
                  <a:lnTo>
                    <a:pt x="879" y="15975"/>
                  </a:lnTo>
                  <a:lnTo>
                    <a:pt x="826" y="15961"/>
                  </a:lnTo>
                  <a:lnTo>
                    <a:pt x="773" y="15944"/>
                  </a:lnTo>
                  <a:lnTo>
                    <a:pt x="722" y="15924"/>
                  </a:lnTo>
                  <a:lnTo>
                    <a:pt x="671" y="15902"/>
                  </a:lnTo>
                  <a:lnTo>
                    <a:pt x="622" y="15877"/>
                  </a:lnTo>
                  <a:lnTo>
                    <a:pt x="573" y="15849"/>
                  </a:lnTo>
                  <a:lnTo>
                    <a:pt x="527" y="15819"/>
                  </a:lnTo>
                  <a:lnTo>
                    <a:pt x="480" y="15786"/>
                  </a:lnTo>
                  <a:lnTo>
                    <a:pt x="436" y="15751"/>
                  </a:lnTo>
                  <a:lnTo>
                    <a:pt x="393" y="15713"/>
                  </a:lnTo>
                  <a:lnTo>
                    <a:pt x="350" y="15671"/>
                  </a:lnTo>
                  <a:lnTo>
                    <a:pt x="310" y="15628"/>
                  </a:lnTo>
                  <a:lnTo>
                    <a:pt x="271" y="15583"/>
                  </a:lnTo>
                  <a:lnTo>
                    <a:pt x="234" y="15534"/>
                  </a:lnTo>
                  <a:lnTo>
                    <a:pt x="199" y="15483"/>
                  </a:lnTo>
                  <a:lnTo>
                    <a:pt x="143" y="15391"/>
                  </a:lnTo>
                  <a:lnTo>
                    <a:pt x="98" y="15299"/>
                  </a:lnTo>
                  <a:lnTo>
                    <a:pt x="61" y="15206"/>
                  </a:lnTo>
                  <a:lnTo>
                    <a:pt x="33" y="15112"/>
                  </a:lnTo>
                  <a:lnTo>
                    <a:pt x="14" y="15019"/>
                  </a:lnTo>
                  <a:lnTo>
                    <a:pt x="3" y="14925"/>
                  </a:lnTo>
                  <a:lnTo>
                    <a:pt x="0" y="14833"/>
                  </a:lnTo>
                  <a:lnTo>
                    <a:pt x="5" y="14741"/>
                  </a:lnTo>
                  <a:lnTo>
                    <a:pt x="17" y="14651"/>
                  </a:lnTo>
                  <a:lnTo>
                    <a:pt x="36" y="14562"/>
                  </a:lnTo>
                  <a:lnTo>
                    <a:pt x="63" y="14475"/>
                  </a:lnTo>
                  <a:lnTo>
                    <a:pt x="95" y="14389"/>
                  </a:lnTo>
                  <a:lnTo>
                    <a:pt x="133" y="14307"/>
                  </a:lnTo>
                  <a:lnTo>
                    <a:pt x="179" y="14226"/>
                  </a:lnTo>
                  <a:lnTo>
                    <a:pt x="228" y="14148"/>
                  </a:lnTo>
                  <a:lnTo>
                    <a:pt x="284" y="14075"/>
                  </a:lnTo>
                  <a:lnTo>
                    <a:pt x="344" y="14004"/>
                  </a:lnTo>
                  <a:lnTo>
                    <a:pt x="409" y="13938"/>
                  </a:lnTo>
                  <a:lnTo>
                    <a:pt x="478" y="13874"/>
                  </a:lnTo>
                  <a:lnTo>
                    <a:pt x="551" y="13816"/>
                  </a:lnTo>
                  <a:lnTo>
                    <a:pt x="628" y="13762"/>
                  </a:lnTo>
                  <a:lnTo>
                    <a:pt x="708" y="13714"/>
                  </a:lnTo>
                  <a:lnTo>
                    <a:pt x="791" y="13670"/>
                  </a:lnTo>
                  <a:lnTo>
                    <a:pt x="878" y="13632"/>
                  </a:lnTo>
                  <a:lnTo>
                    <a:pt x="967" y="13601"/>
                  </a:lnTo>
                  <a:lnTo>
                    <a:pt x="1057" y="13575"/>
                  </a:lnTo>
                  <a:lnTo>
                    <a:pt x="1150" y="13556"/>
                  </a:lnTo>
                  <a:lnTo>
                    <a:pt x="1244" y="13542"/>
                  </a:lnTo>
                  <a:lnTo>
                    <a:pt x="1339" y="13536"/>
                  </a:lnTo>
                  <a:lnTo>
                    <a:pt x="1436" y="13538"/>
                  </a:lnTo>
                  <a:lnTo>
                    <a:pt x="1533" y="13548"/>
                  </a:lnTo>
                  <a:lnTo>
                    <a:pt x="1630" y="13565"/>
                  </a:lnTo>
                  <a:lnTo>
                    <a:pt x="1553" y="13486"/>
                  </a:lnTo>
                  <a:lnTo>
                    <a:pt x="1477" y="13406"/>
                  </a:lnTo>
                  <a:lnTo>
                    <a:pt x="1400" y="13325"/>
                  </a:lnTo>
                  <a:lnTo>
                    <a:pt x="1324" y="13243"/>
                  </a:lnTo>
                  <a:lnTo>
                    <a:pt x="1248" y="13159"/>
                  </a:lnTo>
                  <a:lnTo>
                    <a:pt x="1174" y="13075"/>
                  </a:lnTo>
                  <a:lnTo>
                    <a:pt x="1100" y="12990"/>
                  </a:lnTo>
                  <a:lnTo>
                    <a:pt x="1026" y="12903"/>
                  </a:lnTo>
                  <a:lnTo>
                    <a:pt x="953" y="12815"/>
                  </a:lnTo>
                  <a:lnTo>
                    <a:pt x="880" y="12726"/>
                  </a:lnTo>
                  <a:lnTo>
                    <a:pt x="807" y="12636"/>
                  </a:lnTo>
                  <a:lnTo>
                    <a:pt x="736" y="12545"/>
                  </a:lnTo>
                  <a:lnTo>
                    <a:pt x="665" y="12453"/>
                  </a:lnTo>
                  <a:lnTo>
                    <a:pt x="594" y="12359"/>
                  </a:lnTo>
                  <a:lnTo>
                    <a:pt x="524" y="12264"/>
                  </a:lnTo>
                  <a:lnTo>
                    <a:pt x="454" y="121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00"/>
                </a:gs>
                <a:gs pos="100000">
                  <a:srgbClr val="FFC000"/>
                </a:gs>
                <a:gs pos="55000">
                  <a:srgbClr val="FFFF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txBody>
            <a:bodyPr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cxnSp>
        <p:nvCxnSpPr>
          <p:cNvPr id="6" name="直接连接符 10"/>
          <p:cNvCxnSpPr/>
          <p:nvPr userDrawn="1"/>
        </p:nvCxnSpPr>
        <p:spPr>
          <a:xfrm>
            <a:off x="1636713" y="1019175"/>
            <a:ext cx="1052195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1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44263" y="127000"/>
            <a:ext cx="654050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本框 12"/>
          <p:cNvSpPr txBox="1"/>
          <p:nvPr userDrawn="1"/>
        </p:nvSpPr>
        <p:spPr>
          <a:xfrm>
            <a:off x="1833482" y="343962"/>
            <a:ext cx="4108818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青年党员如何跟党走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 noChangeAspect="1"/>
          </p:cNvGrpSpPr>
          <p:nvPr userDrawn="1"/>
        </p:nvGrpSpPr>
        <p:grpSpPr bwMode="auto">
          <a:xfrm>
            <a:off x="214313" y="307975"/>
            <a:ext cx="1616075" cy="863600"/>
            <a:chOff x="6205199" y="-1470443"/>
            <a:chExt cx="2475118" cy="1323336"/>
          </a:xfrm>
        </p:grpSpPr>
        <p:sp>
          <p:nvSpPr>
            <p:cNvPr id="3" name="Freeform 7"/>
            <p:cNvSpPr/>
            <p:nvPr/>
          </p:nvSpPr>
          <p:spPr bwMode="auto">
            <a:xfrm>
              <a:off x="6684175" y="-1470443"/>
              <a:ext cx="1996142" cy="1116566"/>
            </a:xfrm>
            <a:custGeom>
              <a:avLst/>
              <a:gdLst>
                <a:gd name="T0" fmla="*/ 649 w 16560"/>
                <a:gd name="T1" fmla="*/ 1791 h 8890"/>
                <a:gd name="T2" fmla="*/ 3583 w 16560"/>
                <a:gd name="T3" fmla="*/ 8882 h 8890"/>
                <a:gd name="T4" fmla="*/ 3686 w 16560"/>
                <a:gd name="T5" fmla="*/ 8827 h 8890"/>
                <a:gd name="T6" fmla="*/ 3825 w 16560"/>
                <a:gd name="T7" fmla="*/ 8759 h 8890"/>
                <a:gd name="T8" fmla="*/ 4016 w 16560"/>
                <a:gd name="T9" fmla="*/ 8676 h 8890"/>
                <a:gd name="T10" fmla="*/ 4254 w 16560"/>
                <a:gd name="T11" fmla="*/ 8586 h 8890"/>
                <a:gd name="T12" fmla="*/ 4538 w 16560"/>
                <a:gd name="T13" fmla="*/ 8497 h 8890"/>
                <a:gd name="T14" fmla="*/ 4867 w 16560"/>
                <a:gd name="T15" fmla="*/ 8416 h 8890"/>
                <a:gd name="T16" fmla="*/ 5234 w 16560"/>
                <a:gd name="T17" fmla="*/ 8351 h 8890"/>
                <a:gd name="T18" fmla="*/ 5639 w 16560"/>
                <a:gd name="T19" fmla="*/ 8309 h 8890"/>
                <a:gd name="T20" fmla="*/ 6079 w 16560"/>
                <a:gd name="T21" fmla="*/ 8297 h 8890"/>
                <a:gd name="T22" fmla="*/ 7176 w 16560"/>
                <a:gd name="T23" fmla="*/ 8367 h 8890"/>
                <a:gd name="T24" fmla="*/ 8664 w 16560"/>
                <a:gd name="T25" fmla="*/ 8468 h 8890"/>
                <a:gd name="T26" fmla="*/ 9716 w 16560"/>
                <a:gd name="T27" fmla="*/ 8523 h 8890"/>
                <a:gd name="T28" fmla="*/ 10717 w 16560"/>
                <a:gd name="T29" fmla="*/ 8550 h 8890"/>
                <a:gd name="T30" fmla="*/ 11676 w 16560"/>
                <a:gd name="T31" fmla="*/ 8537 h 8890"/>
                <a:gd name="T32" fmla="*/ 12596 w 16560"/>
                <a:gd name="T33" fmla="*/ 8476 h 8890"/>
                <a:gd name="T34" fmla="*/ 13484 w 16560"/>
                <a:gd name="T35" fmla="*/ 8355 h 8890"/>
                <a:gd name="T36" fmla="*/ 14346 w 16560"/>
                <a:gd name="T37" fmla="*/ 8165 h 8890"/>
                <a:gd name="T38" fmla="*/ 15188 w 16560"/>
                <a:gd name="T39" fmla="*/ 7894 h 8890"/>
                <a:gd name="T40" fmla="*/ 16015 w 16560"/>
                <a:gd name="T41" fmla="*/ 7534 h 8890"/>
                <a:gd name="T42" fmla="*/ 16544 w 16560"/>
                <a:gd name="T43" fmla="*/ 7225 h 8890"/>
                <a:gd name="T44" fmla="*/ 16436 w 16560"/>
                <a:gd name="T45" fmla="*/ 7122 h 8890"/>
                <a:gd name="T46" fmla="*/ 16299 w 16560"/>
                <a:gd name="T47" fmla="*/ 6977 h 8890"/>
                <a:gd name="T48" fmla="*/ 16129 w 16560"/>
                <a:gd name="T49" fmla="*/ 6772 h 8890"/>
                <a:gd name="T50" fmla="*/ 15941 w 16560"/>
                <a:gd name="T51" fmla="*/ 6509 h 8890"/>
                <a:gd name="T52" fmla="*/ 15744 w 16560"/>
                <a:gd name="T53" fmla="*/ 6188 h 8890"/>
                <a:gd name="T54" fmla="*/ 15553 w 16560"/>
                <a:gd name="T55" fmla="*/ 5807 h 8890"/>
                <a:gd name="T56" fmla="*/ 15379 w 16560"/>
                <a:gd name="T57" fmla="*/ 5366 h 8890"/>
                <a:gd name="T58" fmla="*/ 15236 w 16560"/>
                <a:gd name="T59" fmla="*/ 4867 h 8890"/>
                <a:gd name="T60" fmla="*/ 15137 w 16560"/>
                <a:gd name="T61" fmla="*/ 4307 h 8890"/>
                <a:gd name="T62" fmla="*/ 15090 w 16560"/>
                <a:gd name="T63" fmla="*/ 3695 h 8890"/>
                <a:gd name="T64" fmla="*/ 15069 w 16560"/>
                <a:gd name="T65" fmla="*/ 3136 h 8890"/>
                <a:gd name="T66" fmla="*/ 15060 w 16560"/>
                <a:gd name="T67" fmla="*/ 2654 h 8890"/>
                <a:gd name="T68" fmla="*/ 15061 w 16560"/>
                <a:gd name="T69" fmla="*/ 2246 h 8890"/>
                <a:gd name="T70" fmla="*/ 15071 w 16560"/>
                <a:gd name="T71" fmla="*/ 1908 h 8890"/>
                <a:gd name="T72" fmla="*/ 15085 w 16560"/>
                <a:gd name="T73" fmla="*/ 1633 h 8890"/>
                <a:gd name="T74" fmla="*/ 15104 w 16560"/>
                <a:gd name="T75" fmla="*/ 1417 h 8890"/>
                <a:gd name="T76" fmla="*/ 15122 w 16560"/>
                <a:gd name="T77" fmla="*/ 1255 h 8890"/>
                <a:gd name="T78" fmla="*/ 15145 w 16560"/>
                <a:gd name="T79" fmla="*/ 1115 h 8890"/>
                <a:gd name="T80" fmla="*/ 15161 w 16560"/>
                <a:gd name="T81" fmla="*/ 1043 h 8890"/>
                <a:gd name="T82" fmla="*/ 14715 w 16560"/>
                <a:gd name="T83" fmla="*/ 1310 h 8890"/>
                <a:gd name="T84" fmla="*/ 14093 w 16560"/>
                <a:gd name="T85" fmla="*/ 1523 h 8890"/>
                <a:gd name="T86" fmla="*/ 13332 w 16560"/>
                <a:gd name="T87" fmla="*/ 1686 h 8890"/>
                <a:gd name="T88" fmla="*/ 12471 w 16560"/>
                <a:gd name="T89" fmla="*/ 1801 h 8890"/>
                <a:gd name="T90" fmla="*/ 11550 w 16560"/>
                <a:gd name="T91" fmla="*/ 1872 h 8890"/>
                <a:gd name="T92" fmla="*/ 10606 w 16560"/>
                <a:gd name="T93" fmla="*/ 1898 h 8890"/>
                <a:gd name="T94" fmla="*/ 9677 w 16560"/>
                <a:gd name="T95" fmla="*/ 1884 h 8890"/>
                <a:gd name="T96" fmla="*/ 8805 w 16560"/>
                <a:gd name="T97" fmla="*/ 1832 h 8890"/>
                <a:gd name="T98" fmla="*/ 8026 w 16560"/>
                <a:gd name="T99" fmla="*/ 1744 h 8890"/>
                <a:gd name="T100" fmla="*/ 7380 w 16560"/>
                <a:gd name="T101" fmla="*/ 1622 h 8890"/>
                <a:gd name="T102" fmla="*/ 6827 w 16560"/>
                <a:gd name="T103" fmla="*/ 1448 h 8890"/>
                <a:gd name="T104" fmla="*/ 6196 w 16560"/>
                <a:gd name="T105" fmla="*/ 1244 h 8890"/>
                <a:gd name="T106" fmla="*/ 5583 w 16560"/>
                <a:gd name="T107" fmla="*/ 1072 h 8890"/>
                <a:gd name="T108" fmla="*/ 4984 w 16560"/>
                <a:gd name="T109" fmla="*/ 940 h 8890"/>
                <a:gd name="T110" fmla="*/ 4397 w 16560"/>
                <a:gd name="T111" fmla="*/ 852 h 8890"/>
                <a:gd name="T112" fmla="*/ 3820 w 16560"/>
                <a:gd name="T113" fmla="*/ 814 h 8890"/>
                <a:gd name="T114" fmla="*/ 3250 w 16560"/>
                <a:gd name="T115" fmla="*/ 832 h 8890"/>
                <a:gd name="T116" fmla="*/ 2685 w 16560"/>
                <a:gd name="T117" fmla="*/ 909 h 8890"/>
                <a:gd name="T118" fmla="*/ 2122 w 16560"/>
                <a:gd name="T119" fmla="*/ 1053 h 8890"/>
                <a:gd name="T120" fmla="*/ 1558 w 16560"/>
                <a:gd name="T121" fmla="*/ 1267 h 8890"/>
                <a:gd name="T122" fmla="*/ 990 w 16560"/>
                <a:gd name="T123" fmla="*/ 1559 h 8890"/>
                <a:gd name="T124" fmla="*/ 0 w 16560"/>
                <a:gd name="T125" fmla="*/ 0 h 8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560" h="8890">
                  <a:moveTo>
                    <a:pt x="0" y="0"/>
                  </a:moveTo>
                  <a:lnTo>
                    <a:pt x="167" y="1163"/>
                  </a:lnTo>
                  <a:lnTo>
                    <a:pt x="649" y="1791"/>
                  </a:lnTo>
                  <a:lnTo>
                    <a:pt x="649" y="1791"/>
                  </a:lnTo>
                  <a:lnTo>
                    <a:pt x="3571" y="8890"/>
                  </a:lnTo>
                  <a:lnTo>
                    <a:pt x="3583" y="8882"/>
                  </a:lnTo>
                  <a:lnTo>
                    <a:pt x="3623" y="8860"/>
                  </a:lnTo>
                  <a:lnTo>
                    <a:pt x="3650" y="8844"/>
                  </a:lnTo>
                  <a:lnTo>
                    <a:pt x="3686" y="8827"/>
                  </a:lnTo>
                  <a:lnTo>
                    <a:pt x="3726" y="8806"/>
                  </a:lnTo>
                  <a:lnTo>
                    <a:pt x="3773" y="8782"/>
                  </a:lnTo>
                  <a:lnTo>
                    <a:pt x="3825" y="8759"/>
                  </a:lnTo>
                  <a:lnTo>
                    <a:pt x="3883" y="8732"/>
                  </a:lnTo>
                  <a:lnTo>
                    <a:pt x="3946" y="8704"/>
                  </a:lnTo>
                  <a:lnTo>
                    <a:pt x="4016" y="8676"/>
                  </a:lnTo>
                  <a:lnTo>
                    <a:pt x="4090" y="8646"/>
                  </a:lnTo>
                  <a:lnTo>
                    <a:pt x="4169" y="8616"/>
                  </a:lnTo>
                  <a:lnTo>
                    <a:pt x="4254" y="8586"/>
                  </a:lnTo>
                  <a:lnTo>
                    <a:pt x="4344" y="8556"/>
                  </a:lnTo>
                  <a:lnTo>
                    <a:pt x="4439" y="8526"/>
                  </a:lnTo>
                  <a:lnTo>
                    <a:pt x="4538" y="8497"/>
                  </a:lnTo>
                  <a:lnTo>
                    <a:pt x="4643" y="8469"/>
                  </a:lnTo>
                  <a:lnTo>
                    <a:pt x="4753" y="8442"/>
                  </a:lnTo>
                  <a:lnTo>
                    <a:pt x="4867" y="8416"/>
                  </a:lnTo>
                  <a:lnTo>
                    <a:pt x="4985" y="8392"/>
                  </a:lnTo>
                  <a:lnTo>
                    <a:pt x="5107" y="8371"/>
                  </a:lnTo>
                  <a:lnTo>
                    <a:pt x="5234" y="8351"/>
                  </a:lnTo>
                  <a:lnTo>
                    <a:pt x="5364" y="8334"/>
                  </a:lnTo>
                  <a:lnTo>
                    <a:pt x="5500" y="8320"/>
                  </a:lnTo>
                  <a:lnTo>
                    <a:pt x="5639" y="8309"/>
                  </a:lnTo>
                  <a:lnTo>
                    <a:pt x="5782" y="8301"/>
                  </a:lnTo>
                  <a:lnTo>
                    <a:pt x="5928" y="8297"/>
                  </a:lnTo>
                  <a:lnTo>
                    <a:pt x="6079" y="8297"/>
                  </a:lnTo>
                  <a:lnTo>
                    <a:pt x="6232" y="8301"/>
                  </a:lnTo>
                  <a:lnTo>
                    <a:pt x="6389" y="8311"/>
                  </a:lnTo>
                  <a:lnTo>
                    <a:pt x="7176" y="8367"/>
                  </a:lnTo>
                  <a:lnTo>
                    <a:pt x="7933" y="8419"/>
                  </a:lnTo>
                  <a:lnTo>
                    <a:pt x="8302" y="8444"/>
                  </a:lnTo>
                  <a:lnTo>
                    <a:pt x="8664" y="8468"/>
                  </a:lnTo>
                  <a:lnTo>
                    <a:pt x="9021" y="8489"/>
                  </a:lnTo>
                  <a:lnTo>
                    <a:pt x="9371" y="8507"/>
                  </a:lnTo>
                  <a:lnTo>
                    <a:pt x="9716" y="8523"/>
                  </a:lnTo>
                  <a:lnTo>
                    <a:pt x="10055" y="8536"/>
                  </a:lnTo>
                  <a:lnTo>
                    <a:pt x="10389" y="8544"/>
                  </a:lnTo>
                  <a:lnTo>
                    <a:pt x="10717" y="8550"/>
                  </a:lnTo>
                  <a:lnTo>
                    <a:pt x="11041" y="8551"/>
                  </a:lnTo>
                  <a:lnTo>
                    <a:pt x="11361" y="8547"/>
                  </a:lnTo>
                  <a:lnTo>
                    <a:pt x="11676" y="8537"/>
                  </a:lnTo>
                  <a:lnTo>
                    <a:pt x="11986" y="8523"/>
                  </a:lnTo>
                  <a:lnTo>
                    <a:pt x="12293" y="8503"/>
                  </a:lnTo>
                  <a:lnTo>
                    <a:pt x="12596" y="8476"/>
                  </a:lnTo>
                  <a:lnTo>
                    <a:pt x="12895" y="8443"/>
                  </a:lnTo>
                  <a:lnTo>
                    <a:pt x="13191" y="8403"/>
                  </a:lnTo>
                  <a:lnTo>
                    <a:pt x="13484" y="8355"/>
                  </a:lnTo>
                  <a:lnTo>
                    <a:pt x="13774" y="8300"/>
                  </a:lnTo>
                  <a:lnTo>
                    <a:pt x="14062" y="8236"/>
                  </a:lnTo>
                  <a:lnTo>
                    <a:pt x="14346" y="8165"/>
                  </a:lnTo>
                  <a:lnTo>
                    <a:pt x="14629" y="8084"/>
                  </a:lnTo>
                  <a:lnTo>
                    <a:pt x="14909" y="7994"/>
                  </a:lnTo>
                  <a:lnTo>
                    <a:pt x="15188" y="7894"/>
                  </a:lnTo>
                  <a:lnTo>
                    <a:pt x="15464" y="7785"/>
                  </a:lnTo>
                  <a:lnTo>
                    <a:pt x="15739" y="7665"/>
                  </a:lnTo>
                  <a:lnTo>
                    <a:pt x="16015" y="7534"/>
                  </a:lnTo>
                  <a:lnTo>
                    <a:pt x="16288" y="7392"/>
                  </a:lnTo>
                  <a:lnTo>
                    <a:pt x="16560" y="7239"/>
                  </a:lnTo>
                  <a:lnTo>
                    <a:pt x="16544" y="7225"/>
                  </a:lnTo>
                  <a:lnTo>
                    <a:pt x="16502" y="7187"/>
                  </a:lnTo>
                  <a:lnTo>
                    <a:pt x="16472" y="7158"/>
                  </a:lnTo>
                  <a:lnTo>
                    <a:pt x="16436" y="7122"/>
                  </a:lnTo>
                  <a:lnTo>
                    <a:pt x="16394" y="7081"/>
                  </a:lnTo>
                  <a:lnTo>
                    <a:pt x="16349" y="7032"/>
                  </a:lnTo>
                  <a:lnTo>
                    <a:pt x="16299" y="6977"/>
                  </a:lnTo>
                  <a:lnTo>
                    <a:pt x="16245" y="6915"/>
                  </a:lnTo>
                  <a:lnTo>
                    <a:pt x="16189" y="6847"/>
                  </a:lnTo>
                  <a:lnTo>
                    <a:pt x="16129" y="6772"/>
                  </a:lnTo>
                  <a:lnTo>
                    <a:pt x="16068" y="6692"/>
                  </a:lnTo>
                  <a:lnTo>
                    <a:pt x="16005" y="6604"/>
                  </a:lnTo>
                  <a:lnTo>
                    <a:pt x="15941" y="6509"/>
                  </a:lnTo>
                  <a:lnTo>
                    <a:pt x="15875" y="6409"/>
                  </a:lnTo>
                  <a:lnTo>
                    <a:pt x="15810" y="6302"/>
                  </a:lnTo>
                  <a:lnTo>
                    <a:pt x="15744" y="6188"/>
                  </a:lnTo>
                  <a:lnTo>
                    <a:pt x="15679" y="6068"/>
                  </a:lnTo>
                  <a:lnTo>
                    <a:pt x="15615" y="5940"/>
                  </a:lnTo>
                  <a:lnTo>
                    <a:pt x="15553" y="5807"/>
                  </a:lnTo>
                  <a:lnTo>
                    <a:pt x="15492" y="5667"/>
                  </a:lnTo>
                  <a:lnTo>
                    <a:pt x="15434" y="5520"/>
                  </a:lnTo>
                  <a:lnTo>
                    <a:pt x="15379" y="5366"/>
                  </a:lnTo>
                  <a:lnTo>
                    <a:pt x="15327" y="5207"/>
                  </a:lnTo>
                  <a:lnTo>
                    <a:pt x="15280" y="5040"/>
                  </a:lnTo>
                  <a:lnTo>
                    <a:pt x="15236" y="4867"/>
                  </a:lnTo>
                  <a:lnTo>
                    <a:pt x="15198" y="4687"/>
                  </a:lnTo>
                  <a:lnTo>
                    <a:pt x="15164" y="4500"/>
                  </a:lnTo>
                  <a:lnTo>
                    <a:pt x="15137" y="4307"/>
                  </a:lnTo>
                  <a:lnTo>
                    <a:pt x="15115" y="4107"/>
                  </a:lnTo>
                  <a:lnTo>
                    <a:pt x="15101" y="3901"/>
                  </a:lnTo>
                  <a:lnTo>
                    <a:pt x="15090" y="3695"/>
                  </a:lnTo>
                  <a:lnTo>
                    <a:pt x="15081" y="3500"/>
                  </a:lnTo>
                  <a:lnTo>
                    <a:pt x="15075" y="3314"/>
                  </a:lnTo>
                  <a:lnTo>
                    <a:pt x="15069" y="3136"/>
                  </a:lnTo>
                  <a:lnTo>
                    <a:pt x="15064" y="2966"/>
                  </a:lnTo>
                  <a:lnTo>
                    <a:pt x="15061" y="2806"/>
                  </a:lnTo>
                  <a:lnTo>
                    <a:pt x="15060" y="2654"/>
                  </a:lnTo>
                  <a:lnTo>
                    <a:pt x="15059" y="2510"/>
                  </a:lnTo>
                  <a:lnTo>
                    <a:pt x="15060" y="2374"/>
                  </a:lnTo>
                  <a:lnTo>
                    <a:pt x="15061" y="2246"/>
                  </a:lnTo>
                  <a:lnTo>
                    <a:pt x="15063" y="2126"/>
                  </a:lnTo>
                  <a:lnTo>
                    <a:pt x="15066" y="2013"/>
                  </a:lnTo>
                  <a:lnTo>
                    <a:pt x="15071" y="1908"/>
                  </a:lnTo>
                  <a:lnTo>
                    <a:pt x="15075" y="1809"/>
                  </a:lnTo>
                  <a:lnTo>
                    <a:pt x="15080" y="1717"/>
                  </a:lnTo>
                  <a:lnTo>
                    <a:pt x="15085" y="1633"/>
                  </a:lnTo>
                  <a:lnTo>
                    <a:pt x="15091" y="1554"/>
                  </a:lnTo>
                  <a:lnTo>
                    <a:pt x="15098" y="1483"/>
                  </a:lnTo>
                  <a:lnTo>
                    <a:pt x="15104" y="1417"/>
                  </a:lnTo>
                  <a:lnTo>
                    <a:pt x="15110" y="1357"/>
                  </a:lnTo>
                  <a:lnTo>
                    <a:pt x="15116" y="1304"/>
                  </a:lnTo>
                  <a:lnTo>
                    <a:pt x="15122" y="1255"/>
                  </a:lnTo>
                  <a:lnTo>
                    <a:pt x="15129" y="1213"/>
                  </a:lnTo>
                  <a:lnTo>
                    <a:pt x="15134" y="1175"/>
                  </a:lnTo>
                  <a:lnTo>
                    <a:pt x="15145" y="1115"/>
                  </a:lnTo>
                  <a:lnTo>
                    <a:pt x="15153" y="1074"/>
                  </a:lnTo>
                  <a:lnTo>
                    <a:pt x="15159" y="1051"/>
                  </a:lnTo>
                  <a:lnTo>
                    <a:pt x="15161" y="1043"/>
                  </a:lnTo>
                  <a:lnTo>
                    <a:pt x="15034" y="1138"/>
                  </a:lnTo>
                  <a:lnTo>
                    <a:pt x="14885" y="1227"/>
                  </a:lnTo>
                  <a:lnTo>
                    <a:pt x="14715" y="1310"/>
                  </a:lnTo>
                  <a:lnTo>
                    <a:pt x="14525" y="1386"/>
                  </a:lnTo>
                  <a:lnTo>
                    <a:pt x="14317" y="1458"/>
                  </a:lnTo>
                  <a:lnTo>
                    <a:pt x="14093" y="1523"/>
                  </a:lnTo>
                  <a:lnTo>
                    <a:pt x="13852" y="1583"/>
                  </a:lnTo>
                  <a:lnTo>
                    <a:pt x="13598" y="1638"/>
                  </a:lnTo>
                  <a:lnTo>
                    <a:pt x="13332" y="1686"/>
                  </a:lnTo>
                  <a:lnTo>
                    <a:pt x="13053" y="1730"/>
                  </a:lnTo>
                  <a:lnTo>
                    <a:pt x="12767" y="1768"/>
                  </a:lnTo>
                  <a:lnTo>
                    <a:pt x="12471" y="1801"/>
                  </a:lnTo>
                  <a:lnTo>
                    <a:pt x="12168" y="1830"/>
                  </a:lnTo>
                  <a:lnTo>
                    <a:pt x="11861" y="1853"/>
                  </a:lnTo>
                  <a:lnTo>
                    <a:pt x="11550" y="1872"/>
                  </a:lnTo>
                  <a:lnTo>
                    <a:pt x="11235" y="1885"/>
                  </a:lnTo>
                  <a:lnTo>
                    <a:pt x="10920" y="1894"/>
                  </a:lnTo>
                  <a:lnTo>
                    <a:pt x="10606" y="1898"/>
                  </a:lnTo>
                  <a:lnTo>
                    <a:pt x="10292" y="1898"/>
                  </a:lnTo>
                  <a:lnTo>
                    <a:pt x="9983" y="1893"/>
                  </a:lnTo>
                  <a:lnTo>
                    <a:pt x="9677" y="1884"/>
                  </a:lnTo>
                  <a:lnTo>
                    <a:pt x="9379" y="1872"/>
                  </a:lnTo>
                  <a:lnTo>
                    <a:pt x="9087" y="1854"/>
                  </a:lnTo>
                  <a:lnTo>
                    <a:pt x="8805" y="1832"/>
                  </a:lnTo>
                  <a:lnTo>
                    <a:pt x="8534" y="1806"/>
                  </a:lnTo>
                  <a:lnTo>
                    <a:pt x="8273" y="1777"/>
                  </a:lnTo>
                  <a:lnTo>
                    <a:pt x="8026" y="1744"/>
                  </a:lnTo>
                  <a:lnTo>
                    <a:pt x="7794" y="1707"/>
                  </a:lnTo>
                  <a:lnTo>
                    <a:pt x="7578" y="1667"/>
                  </a:lnTo>
                  <a:lnTo>
                    <a:pt x="7380" y="1622"/>
                  </a:lnTo>
                  <a:lnTo>
                    <a:pt x="7199" y="1575"/>
                  </a:lnTo>
                  <a:lnTo>
                    <a:pt x="7041" y="1524"/>
                  </a:lnTo>
                  <a:lnTo>
                    <a:pt x="6827" y="1448"/>
                  </a:lnTo>
                  <a:lnTo>
                    <a:pt x="6614" y="1377"/>
                  </a:lnTo>
                  <a:lnTo>
                    <a:pt x="6404" y="1309"/>
                  </a:lnTo>
                  <a:lnTo>
                    <a:pt x="6196" y="1244"/>
                  </a:lnTo>
                  <a:lnTo>
                    <a:pt x="5990" y="1183"/>
                  </a:lnTo>
                  <a:lnTo>
                    <a:pt x="5785" y="1125"/>
                  </a:lnTo>
                  <a:lnTo>
                    <a:pt x="5583" y="1072"/>
                  </a:lnTo>
                  <a:lnTo>
                    <a:pt x="5381" y="1023"/>
                  </a:lnTo>
                  <a:lnTo>
                    <a:pt x="5181" y="980"/>
                  </a:lnTo>
                  <a:lnTo>
                    <a:pt x="4984" y="940"/>
                  </a:lnTo>
                  <a:lnTo>
                    <a:pt x="4787" y="905"/>
                  </a:lnTo>
                  <a:lnTo>
                    <a:pt x="4591" y="876"/>
                  </a:lnTo>
                  <a:lnTo>
                    <a:pt x="4397" y="852"/>
                  </a:lnTo>
                  <a:lnTo>
                    <a:pt x="4203" y="834"/>
                  </a:lnTo>
                  <a:lnTo>
                    <a:pt x="4012" y="821"/>
                  </a:lnTo>
                  <a:lnTo>
                    <a:pt x="3820" y="814"/>
                  </a:lnTo>
                  <a:lnTo>
                    <a:pt x="3629" y="814"/>
                  </a:lnTo>
                  <a:lnTo>
                    <a:pt x="3439" y="819"/>
                  </a:lnTo>
                  <a:lnTo>
                    <a:pt x="3250" y="832"/>
                  </a:lnTo>
                  <a:lnTo>
                    <a:pt x="3062" y="850"/>
                  </a:lnTo>
                  <a:lnTo>
                    <a:pt x="2873" y="876"/>
                  </a:lnTo>
                  <a:lnTo>
                    <a:pt x="2685" y="909"/>
                  </a:lnTo>
                  <a:lnTo>
                    <a:pt x="2496" y="950"/>
                  </a:lnTo>
                  <a:lnTo>
                    <a:pt x="2309" y="997"/>
                  </a:lnTo>
                  <a:lnTo>
                    <a:pt x="2122" y="1053"/>
                  </a:lnTo>
                  <a:lnTo>
                    <a:pt x="1933" y="1116"/>
                  </a:lnTo>
                  <a:lnTo>
                    <a:pt x="1746" y="1188"/>
                  </a:lnTo>
                  <a:lnTo>
                    <a:pt x="1558" y="1267"/>
                  </a:lnTo>
                  <a:lnTo>
                    <a:pt x="1369" y="1356"/>
                  </a:lnTo>
                  <a:lnTo>
                    <a:pt x="1180" y="1453"/>
                  </a:lnTo>
                  <a:lnTo>
                    <a:pt x="990" y="1559"/>
                  </a:lnTo>
                  <a:lnTo>
                    <a:pt x="801" y="1674"/>
                  </a:lnTo>
                  <a:lnTo>
                    <a:pt x="702" y="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25000"/>
              </a:srgbClr>
            </a:solidFill>
            <a:ln>
              <a:noFill/>
            </a:ln>
          </p:spPr>
          <p:txBody>
            <a:bodyPr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4" name="Freeform 7"/>
            <p:cNvSpPr/>
            <p:nvPr/>
          </p:nvSpPr>
          <p:spPr bwMode="auto">
            <a:xfrm>
              <a:off x="6205199" y="-1343948"/>
              <a:ext cx="2231983" cy="1196841"/>
            </a:xfrm>
            <a:custGeom>
              <a:avLst/>
              <a:gdLst>
                <a:gd name="T0" fmla="*/ 649 w 16560"/>
                <a:gd name="T1" fmla="*/ 1791 h 8890"/>
                <a:gd name="T2" fmla="*/ 3583 w 16560"/>
                <a:gd name="T3" fmla="*/ 8882 h 8890"/>
                <a:gd name="T4" fmla="*/ 3686 w 16560"/>
                <a:gd name="T5" fmla="*/ 8827 h 8890"/>
                <a:gd name="T6" fmla="*/ 3825 w 16560"/>
                <a:gd name="T7" fmla="*/ 8759 h 8890"/>
                <a:gd name="T8" fmla="*/ 4016 w 16560"/>
                <a:gd name="T9" fmla="*/ 8676 h 8890"/>
                <a:gd name="T10" fmla="*/ 4254 w 16560"/>
                <a:gd name="T11" fmla="*/ 8586 h 8890"/>
                <a:gd name="T12" fmla="*/ 4538 w 16560"/>
                <a:gd name="T13" fmla="*/ 8497 h 8890"/>
                <a:gd name="T14" fmla="*/ 4867 w 16560"/>
                <a:gd name="T15" fmla="*/ 8416 h 8890"/>
                <a:gd name="T16" fmla="*/ 5234 w 16560"/>
                <a:gd name="T17" fmla="*/ 8351 h 8890"/>
                <a:gd name="T18" fmla="*/ 5639 w 16560"/>
                <a:gd name="T19" fmla="*/ 8309 h 8890"/>
                <a:gd name="T20" fmla="*/ 6079 w 16560"/>
                <a:gd name="T21" fmla="*/ 8297 h 8890"/>
                <a:gd name="T22" fmla="*/ 7176 w 16560"/>
                <a:gd name="T23" fmla="*/ 8367 h 8890"/>
                <a:gd name="T24" fmla="*/ 8664 w 16560"/>
                <a:gd name="T25" fmla="*/ 8468 h 8890"/>
                <a:gd name="T26" fmla="*/ 9716 w 16560"/>
                <a:gd name="T27" fmla="*/ 8523 h 8890"/>
                <a:gd name="T28" fmla="*/ 10717 w 16560"/>
                <a:gd name="T29" fmla="*/ 8550 h 8890"/>
                <a:gd name="T30" fmla="*/ 11676 w 16560"/>
                <a:gd name="T31" fmla="*/ 8537 h 8890"/>
                <a:gd name="T32" fmla="*/ 12596 w 16560"/>
                <a:gd name="T33" fmla="*/ 8476 h 8890"/>
                <a:gd name="T34" fmla="*/ 13484 w 16560"/>
                <a:gd name="T35" fmla="*/ 8355 h 8890"/>
                <a:gd name="T36" fmla="*/ 14346 w 16560"/>
                <a:gd name="T37" fmla="*/ 8165 h 8890"/>
                <a:gd name="T38" fmla="*/ 15188 w 16560"/>
                <a:gd name="T39" fmla="*/ 7894 h 8890"/>
                <a:gd name="T40" fmla="*/ 16015 w 16560"/>
                <a:gd name="T41" fmla="*/ 7534 h 8890"/>
                <a:gd name="T42" fmla="*/ 16544 w 16560"/>
                <a:gd name="T43" fmla="*/ 7225 h 8890"/>
                <a:gd name="T44" fmla="*/ 16436 w 16560"/>
                <a:gd name="T45" fmla="*/ 7122 h 8890"/>
                <a:gd name="T46" fmla="*/ 16299 w 16560"/>
                <a:gd name="T47" fmla="*/ 6977 h 8890"/>
                <a:gd name="T48" fmla="*/ 16129 w 16560"/>
                <a:gd name="T49" fmla="*/ 6772 h 8890"/>
                <a:gd name="T50" fmla="*/ 15941 w 16560"/>
                <a:gd name="T51" fmla="*/ 6509 h 8890"/>
                <a:gd name="T52" fmla="*/ 15744 w 16560"/>
                <a:gd name="T53" fmla="*/ 6188 h 8890"/>
                <a:gd name="T54" fmla="*/ 15553 w 16560"/>
                <a:gd name="T55" fmla="*/ 5807 h 8890"/>
                <a:gd name="T56" fmla="*/ 15379 w 16560"/>
                <a:gd name="T57" fmla="*/ 5366 h 8890"/>
                <a:gd name="T58" fmla="*/ 15236 w 16560"/>
                <a:gd name="T59" fmla="*/ 4867 h 8890"/>
                <a:gd name="T60" fmla="*/ 15137 w 16560"/>
                <a:gd name="T61" fmla="*/ 4307 h 8890"/>
                <a:gd name="T62" fmla="*/ 15090 w 16560"/>
                <a:gd name="T63" fmla="*/ 3695 h 8890"/>
                <a:gd name="T64" fmla="*/ 15069 w 16560"/>
                <a:gd name="T65" fmla="*/ 3136 h 8890"/>
                <a:gd name="T66" fmla="*/ 15060 w 16560"/>
                <a:gd name="T67" fmla="*/ 2654 h 8890"/>
                <a:gd name="T68" fmla="*/ 15061 w 16560"/>
                <a:gd name="T69" fmla="*/ 2246 h 8890"/>
                <a:gd name="T70" fmla="*/ 15071 w 16560"/>
                <a:gd name="T71" fmla="*/ 1908 h 8890"/>
                <a:gd name="T72" fmla="*/ 15085 w 16560"/>
                <a:gd name="T73" fmla="*/ 1633 h 8890"/>
                <a:gd name="T74" fmla="*/ 15104 w 16560"/>
                <a:gd name="T75" fmla="*/ 1417 h 8890"/>
                <a:gd name="T76" fmla="*/ 15122 w 16560"/>
                <a:gd name="T77" fmla="*/ 1255 h 8890"/>
                <a:gd name="T78" fmla="*/ 15145 w 16560"/>
                <a:gd name="T79" fmla="*/ 1115 h 8890"/>
                <a:gd name="T80" fmla="*/ 15161 w 16560"/>
                <a:gd name="T81" fmla="*/ 1043 h 8890"/>
                <a:gd name="T82" fmla="*/ 14715 w 16560"/>
                <a:gd name="T83" fmla="*/ 1310 h 8890"/>
                <a:gd name="T84" fmla="*/ 14093 w 16560"/>
                <a:gd name="T85" fmla="*/ 1523 h 8890"/>
                <a:gd name="T86" fmla="*/ 13332 w 16560"/>
                <a:gd name="T87" fmla="*/ 1686 h 8890"/>
                <a:gd name="T88" fmla="*/ 12471 w 16560"/>
                <a:gd name="T89" fmla="*/ 1801 h 8890"/>
                <a:gd name="T90" fmla="*/ 11550 w 16560"/>
                <a:gd name="T91" fmla="*/ 1872 h 8890"/>
                <a:gd name="T92" fmla="*/ 10606 w 16560"/>
                <a:gd name="T93" fmla="*/ 1898 h 8890"/>
                <a:gd name="T94" fmla="*/ 9677 w 16560"/>
                <a:gd name="T95" fmla="*/ 1884 h 8890"/>
                <a:gd name="T96" fmla="*/ 8805 w 16560"/>
                <a:gd name="T97" fmla="*/ 1832 h 8890"/>
                <a:gd name="T98" fmla="*/ 8026 w 16560"/>
                <a:gd name="T99" fmla="*/ 1744 h 8890"/>
                <a:gd name="T100" fmla="*/ 7380 w 16560"/>
                <a:gd name="T101" fmla="*/ 1622 h 8890"/>
                <a:gd name="T102" fmla="*/ 6827 w 16560"/>
                <a:gd name="T103" fmla="*/ 1448 h 8890"/>
                <a:gd name="T104" fmla="*/ 6196 w 16560"/>
                <a:gd name="T105" fmla="*/ 1244 h 8890"/>
                <a:gd name="T106" fmla="*/ 5583 w 16560"/>
                <a:gd name="T107" fmla="*/ 1072 h 8890"/>
                <a:gd name="T108" fmla="*/ 4984 w 16560"/>
                <a:gd name="T109" fmla="*/ 940 h 8890"/>
                <a:gd name="T110" fmla="*/ 4397 w 16560"/>
                <a:gd name="T111" fmla="*/ 852 h 8890"/>
                <a:gd name="T112" fmla="*/ 3820 w 16560"/>
                <a:gd name="T113" fmla="*/ 814 h 8890"/>
                <a:gd name="T114" fmla="*/ 3250 w 16560"/>
                <a:gd name="T115" fmla="*/ 832 h 8890"/>
                <a:gd name="T116" fmla="*/ 2685 w 16560"/>
                <a:gd name="T117" fmla="*/ 909 h 8890"/>
                <a:gd name="T118" fmla="*/ 2122 w 16560"/>
                <a:gd name="T119" fmla="*/ 1053 h 8890"/>
                <a:gd name="T120" fmla="*/ 1558 w 16560"/>
                <a:gd name="T121" fmla="*/ 1267 h 8890"/>
                <a:gd name="T122" fmla="*/ 990 w 16560"/>
                <a:gd name="T123" fmla="*/ 1559 h 8890"/>
                <a:gd name="T124" fmla="*/ 0 w 16560"/>
                <a:gd name="T125" fmla="*/ 0 h 8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560" h="8890">
                  <a:moveTo>
                    <a:pt x="0" y="0"/>
                  </a:moveTo>
                  <a:lnTo>
                    <a:pt x="167" y="1163"/>
                  </a:lnTo>
                  <a:lnTo>
                    <a:pt x="649" y="1791"/>
                  </a:lnTo>
                  <a:lnTo>
                    <a:pt x="649" y="1791"/>
                  </a:lnTo>
                  <a:lnTo>
                    <a:pt x="3571" y="8890"/>
                  </a:lnTo>
                  <a:lnTo>
                    <a:pt x="3583" y="8882"/>
                  </a:lnTo>
                  <a:lnTo>
                    <a:pt x="3623" y="8860"/>
                  </a:lnTo>
                  <a:lnTo>
                    <a:pt x="3650" y="8844"/>
                  </a:lnTo>
                  <a:lnTo>
                    <a:pt x="3686" y="8827"/>
                  </a:lnTo>
                  <a:lnTo>
                    <a:pt x="3726" y="8806"/>
                  </a:lnTo>
                  <a:lnTo>
                    <a:pt x="3773" y="8782"/>
                  </a:lnTo>
                  <a:lnTo>
                    <a:pt x="3825" y="8759"/>
                  </a:lnTo>
                  <a:lnTo>
                    <a:pt x="3883" y="8732"/>
                  </a:lnTo>
                  <a:lnTo>
                    <a:pt x="3946" y="8704"/>
                  </a:lnTo>
                  <a:lnTo>
                    <a:pt x="4016" y="8676"/>
                  </a:lnTo>
                  <a:lnTo>
                    <a:pt x="4090" y="8646"/>
                  </a:lnTo>
                  <a:lnTo>
                    <a:pt x="4169" y="8616"/>
                  </a:lnTo>
                  <a:lnTo>
                    <a:pt x="4254" y="8586"/>
                  </a:lnTo>
                  <a:lnTo>
                    <a:pt x="4344" y="8556"/>
                  </a:lnTo>
                  <a:lnTo>
                    <a:pt x="4439" y="8526"/>
                  </a:lnTo>
                  <a:lnTo>
                    <a:pt x="4538" y="8497"/>
                  </a:lnTo>
                  <a:lnTo>
                    <a:pt x="4643" y="8469"/>
                  </a:lnTo>
                  <a:lnTo>
                    <a:pt x="4753" y="8442"/>
                  </a:lnTo>
                  <a:lnTo>
                    <a:pt x="4867" y="8416"/>
                  </a:lnTo>
                  <a:lnTo>
                    <a:pt x="4985" y="8392"/>
                  </a:lnTo>
                  <a:lnTo>
                    <a:pt x="5107" y="8371"/>
                  </a:lnTo>
                  <a:lnTo>
                    <a:pt x="5234" y="8351"/>
                  </a:lnTo>
                  <a:lnTo>
                    <a:pt x="5364" y="8334"/>
                  </a:lnTo>
                  <a:lnTo>
                    <a:pt x="5500" y="8320"/>
                  </a:lnTo>
                  <a:lnTo>
                    <a:pt x="5639" y="8309"/>
                  </a:lnTo>
                  <a:lnTo>
                    <a:pt x="5782" y="8301"/>
                  </a:lnTo>
                  <a:lnTo>
                    <a:pt x="5928" y="8297"/>
                  </a:lnTo>
                  <a:lnTo>
                    <a:pt x="6079" y="8297"/>
                  </a:lnTo>
                  <a:lnTo>
                    <a:pt x="6232" y="8301"/>
                  </a:lnTo>
                  <a:lnTo>
                    <a:pt x="6389" y="8311"/>
                  </a:lnTo>
                  <a:lnTo>
                    <a:pt x="7176" y="8367"/>
                  </a:lnTo>
                  <a:lnTo>
                    <a:pt x="7933" y="8419"/>
                  </a:lnTo>
                  <a:lnTo>
                    <a:pt x="8302" y="8444"/>
                  </a:lnTo>
                  <a:lnTo>
                    <a:pt x="8664" y="8468"/>
                  </a:lnTo>
                  <a:lnTo>
                    <a:pt x="9021" y="8489"/>
                  </a:lnTo>
                  <a:lnTo>
                    <a:pt x="9371" y="8507"/>
                  </a:lnTo>
                  <a:lnTo>
                    <a:pt x="9716" y="8523"/>
                  </a:lnTo>
                  <a:lnTo>
                    <a:pt x="10055" y="8536"/>
                  </a:lnTo>
                  <a:lnTo>
                    <a:pt x="10389" y="8544"/>
                  </a:lnTo>
                  <a:lnTo>
                    <a:pt x="10717" y="8550"/>
                  </a:lnTo>
                  <a:lnTo>
                    <a:pt x="11041" y="8551"/>
                  </a:lnTo>
                  <a:lnTo>
                    <a:pt x="11361" y="8547"/>
                  </a:lnTo>
                  <a:lnTo>
                    <a:pt x="11676" y="8537"/>
                  </a:lnTo>
                  <a:lnTo>
                    <a:pt x="11986" y="8523"/>
                  </a:lnTo>
                  <a:lnTo>
                    <a:pt x="12293" y="8503"/>
                  </a:lnTo>
                  <a:lnTo>
                    <a:pt x="12596" y="8476"/>
                  </a:lnTo>
                  <a:lnTo>
                    <a:pt x="12895" y="8443"/>
                  </a:lnTo>
                  <a:lnTo>
                    <a:pt x="13191" y="8403"/>
                  </a:lnTo>
                  <a:lnTo>
                    <a:pt x="13484" y="8355"/>
                  </a:lnTo>
                  <a:lnTo>
                    <a:pt x="13774" y="8300"/>
                  </a:lnTo>
                  <a:lnTo>
                    <a:pt x="14062" y="8236"/>
                  </a:lnTo>
                  <a:lnTo>
                    <a:pt x="14346" y="8165"/>
                  </a:lnTo>
                  <a:lnTo>
                    <a:pt x="14629" y="8084"/>
                  </a:lnTo>
                  <a:lnTo>
                    <a:pt x="14909" y="7994"/>
                  </a:lnTo>
                  <a:lnTo>
                    <a:pt x="15188" y="7894"/>
                  </a:lnTo>
                  <a:lnTo>
                    <a:pt x="15464" y="7785"/>
                  </a:lnTo>
                  <a:lnTo>
                    <a:pt x="15739" y="7665"/>
                  </a:lnTo>
                  <a:lnTo>
                    <a:pt x="16015" y="7534"/>
                  </a:lnTo>
                  <a:lnTo>
                    <a:pt x="16288" y="7392"/>
                  </a:lnTo>
                  <a:lnTo>
                    <a:pt x="16560" y="7239"/>
                  </a:lnTo>
                  <a:lnTo>
                    <a:pt x="16544" y="7225"/>
                  </a:lnTo>
                  <a:lnTo>
                    <a:pt x="16502" y="7187"/>
                  </a:lnTo>
                  <a:lnTo>
                    <a:pt x="16472" y="7158"/>
                  </a:lnTo>
                  <a:lnTo>
                    <a:pt x="16436" y="7122"/>
                  </a:lnTo>
                  <a:lnTo>
                    <a:pt x="16394" y="7081"/>
                  </a:lnTo>
                  <a:lnTo>
                    <a:pt x="16349" y="7032"/>
                  </a:lnTo>
                  <a:lnTo>
                    <a:pt x="16299" y="6977"/>
                  </a:lnTo>
                  <a:lnTo>
                    <a:pt x="16245" y="6915"/>
                  </a:lnTo>
                  <a:lnTo>
                    <a:pt x="16189" y="6847"/>
                  </a:lnTo>
                  <a:lnTo>
                    <a:pt x="16129" y="6772"/>
                  </a:lnTo>
                  <a:lnTo>
                    <a:pt x="16068" y="6692"/>
                  </a:lnTo>
                  <a:lnTo>
                    <a:pt x="16005" y="6604"/>
                  </a:lnTo>
                  <a:lnTo>
                    <a:pt x="15941" y="6509"/>
                  </a:lnTo>
                  <a:lnTo>
                    <a:pt x="15875" y="6409"/>
                  </a:lnTo>
                  <a:lnTo>
                    <a:pt x="15810" y="6302"/>
                  </a:lnTo>
                  <a:lnTo>
                    <a:pt x="15744" y="6188"/>
                  </a:lnTo>
                  <a:lnTo>
                    <a:pt x="15679" y="6068"/>
                  </a:lnTo>
                  <a:lnTo>
                    <a:pt x="15615" y="5940"/>
                  </a:lnTo>
                  <a:lnTo>
                    <a:pt x="15553" y="5807"/>
                  </a:lnTo>
                  <a:lnTo>
                    <a:pt x="15492" y="5667"/>
                  </a:lnTo>
                  <a:lnTo>
                    <a:pt x="15434" y="5520"/>
                  </a:lnTo>
                  <a:lnTo>
                    <a:pt x="15379" y="5366"/>
                  </a:lnTo>
                  <a:lnTo>
                    <a:pt x="15327" y="5207"/>
                  </a:lnTo>
                  <a:lnTo>
                    <a:pt x="15280" y="5040"/>
                  </a:lnTo>
                  <a:lnTo>
                    <a:pt x="15236" y="4867"/>
                  </a:lnTo>
                  <a:lnTo>
                    <a:pt x="15198" y="4687"/>
                  </a:lnTo>
                  <a:lnTo>
                    <a:pt x="15164" y="4500"/>
                  </a:lnTo>
                  <a:lnTo>
                    <a:pt x="15137" y="4307"/>
                  </a:lnTo>
                  <a:lnTo>
                    <a:pt x="15115" y="4107"/>
                  </a:lnTo>
                  <a:lnTo>
                    <a:pt x="15101" y="3901"/>
                  </a:lnTo>
                  <a:lnTo>
                    <a:pt x="15090" y="3695"/>
                  </a:lnTo>
                  <a:lnTo>
                    <a:pt x="15081" y="3500"/>
                  </a:lnTo>
                  <a:lnTo>
                    <a:pt x="15075" y="3314"/>
                  </a:lnTo>
                  <a:lnTo>
                    <a:pt x="15069" y="3136"/>
                  </a:lnTo>
                  <a:lnTo>
                    <a:pt x="15064" y="2966"/>
                  </a:lnTo>
                  <a:lnTo>
                    <a:pt x="15061" y="2806"/>
                  </a:lnTo>
                  <a:lnTo>
                    <a:pt x="15060" y="2654"/>
                  </a:lnTo>
                  <a:lnTo>
                    <a:pt x="15059" y="2510"/>
                  </a:lnTo>
                  <a:lnTo>
                    <a:pt x="15060" y="2374"/>
                  </a:lnTo>
                  <a:lnTo>
                    <a:pt x="15061" y="2246"/>
                  </a:lnTo>
                  <a:lnTo>
                    <a:pt x="15063" y="2126"/>
                  </a:lnTo>
                  <a:lnTo>
                    <a:pt x="15066" y="2013"/>
                  </a:lnTo>
                  <a:lnTo>
                    <a:pt x="15071" y="1908"/>
                  </a:lnTo>
                  <a:lnTo>
                    <a:pt x="15075" y="1809"/>
                  </a:lnTo>
                  <a:lnTo>
                    <a:pt x="15080" y="1717"/>
                  </a:lnTo>
                  <a:lnTo>
                    <a:pt x="15085" y="1633"/>
                  </a:lnTo>
                  <a:lnTo>
                    <a:pt x="15091" y="1554"/>
                  </a:lnTo>
                  <a:lnTo>
                    <a:pt x="15098" y="1483"/>
                  </a:lnTo>
                  <a:lnTo>
                    <a:pt x="15104" y="1417"/>
                  </a:lnTo>
                  <a:lnTo>
                    <a:pt x="15110" y="1357"/>
                  </a:lnTo>
                  <a:lnTo>
                    <a:pt x="15116" y="1304"/>
                  </a:lnTo>
                  <a:lnTo>
                    <a:pt x="15122" y="1255"/>
                  </a:lnTo>
                  <a:lnTo>
                    <a:pt x="15129" y="1213"/>
                  </a:lnTo>
                  <a:lnTo>
                    <a:pt x="15134" y="1175"/>
                  </a:lnTo>
                  <a:lnTo>
                    <a:pt x="15145" y="1115"/>
                  </a:lnTo>
                  <a:lnTo>
                    <a:pt x="15153" y="1074"/>
                  </a:lnTo>
                  <a:lnTo>
                    <a:pt x="15159" y="1051"/>
                  </a:lnTo>
                  <a:lnTo>
                    <a:pt x="15161" y="1043"/>
                  </a:lnTo>
                  <a:lnTo>
                    <a:pt x="15034" y="1138"/>
                  </a:lnTo>
                  <a:lnTo>
                    <a:pt x="14885" y="1227"/>
                  </a:lnTo>
                  <a:lnTo>
                    <a:pt x="14715" y="1310"/>
                  </a:lnTo>
                  <a:lnTo>
                    <a:pt x="14525" y="1386"/>
                  </a:lnTo>
                  <a:lnTo>
                    <a:pt x="14317" y="1458"/>
                  </a:lnTo>
                  <a:lnTo>
                    <a:pt x="14093" y="1523"/>
                  </a:lnTo>
                  <a:lnTo>
                    <a:pt x="13852" y="1583"/>
                  </a:lnTo>
                  <a:lnTo>
                    <a:pt x="13598" y="1638"/>
                  </a:lnTo>
                  <a:lnTo>
                    <a:pt x="13332" y="1686"/>
                  </a:lnTo>
                  <a:lnTo>
                    <a:pt x="13053" y="1730"/>
                  </a:lnTo>
                  <a:lnTo>
                    <a:pt x="12767" y="1768"/>
                  </a:lnTo>
                  <a:lnTo>
                    <a:pt x="12471" y="1801"/>
                  </a:lnTo>
                  <a:lnTo>
                    <a:pt x="12168" y="1830"/>
                  </a:lnTo>
                  <a:lnTo>
                    <a:pt x="11861" y="1853"/>
                  </a:lnTo>
                  <a:lnTo>
                    <a:pt x="11550" y="1872"/>
                  </a:lnTo>
                  <a:lnTo>
                    <a:pt x="11235" y="1885"/>
                  </a:lnTo>
                  <a:lnTo>
                    <a:pt x="10920" y="1894"/>
                  </a:lnTo>
                  <a:lnTo>
                    <a:pt x="10606" y="1898"/>
                  </a:lnTo>
                  <a:lnTo>
                    <a:pt x="10292" y="1898"/>
                  </a:lnTo>
                  <a:lnTo>
                    <a:pt x="9983" y="1893"/>
                  </a:lnTo>
                  <a:lnTo>
                    <a:pt x="9677" y="1884"/>
                  </a:lnTo>
                  <a:lnTo>
                    <a:pt x="9379" y="1872"/>
                  </a:lnTo>
                  <a:lnTo>
                    <a:pt x="9087" y="1854"/>
                  </a:lnTo>
                  <a:lnTo>
                    <a:pt x="8805" y="1832"/>
                  </a:lnTo>
                  <a:lnTo>
                    <a:pt x="8534" y="1806"/>
                  </a:lnTo>
                  <a:lnTo>
                    <a:pt x="8273" y="1777"/>
                  </a:lnTo>
                  <a:lnTo>
                    <a:pt x="8026" y="1744"/>
                  </a:lnTo>
                  <a:lnTo>
                    <a:pt x="7794" y="1707"/>
                  </a:lnTo>
                  <a:lnTo>
                    <a:pt x="7578" y="1667"/>
                  </a:lnTo>
                  <a:lnTo>
                    <a:pt x="7380" y="1622"/>
                  </a:lnTo>
                  <a:lnTo>
                    <a:pt x="7199" y="1575"/>
                  </a:lnTo>
                  <a:lnTo>
                    <a:pt x="7041" y="1524"/>
                  </a:lnTo>
                  <a:lnTo>
                    <a:pt x="6827" y="1448"/>
                  </a:lnTo>
                  <a:lnTo>
                    <a:pt x="6614" y="1377"/>
                  </a:lnTo>
                  <a:lnTo>
                    <a:pt x="6404" y="1309"/>
                  </a:lnTo>
                  <a:lnTo>
                    <a:pt x="6196" y="1244"/>
                  </a:lnTo>
                  <a:lnTo>
                    <a:pt x="5990" y="1183"/>
                  </a:lnTo>
                  <a:lnTo>
                    <a:pt x="5785" y="1125"/>
                  </a:lnTo>
                  <a:lnTo>
                    <a:pt x="5583" y="1072"/>
                  </a:lnTo>
                  <a:lnTo>
                    <a:pt x="5381" y="1023"/>
                  </a:lnTo>
                  <a:lnTo>
                    <a:pt x="5181" y="980"/>
                  </a:lnTo>
                  <a:lnTo>
                    <a:pt x="4984" y="940"/>
                  </a:lnTo>
                  <a:lnTo>
                    <a:pt x="4787" y="905"/>
                  </a:lnTo>
                  <a:lnTo>
                    <a:pt x="4591" y="876"/>
                  </a:lnTo>
                  <a:lnTo>
                    <a:pt x="4397" y="852"/>
                  </a:lnTo>
                  <a:lnTo>
                    <a:pt x="4203" y="834"/>
                  </a:lnTo>
                  <a:lnTo>
                    <a:pt x="4012" y="821"/>
                  </a:lnTo>
                  <a:lnTo>
                    <a:pt x="3820" y="814"/>
                  </a:lnTo>
                  <a:lnTo>
                    <a:pt x="3629" y="814"/>
                  </a:lnTo>
                  <a:lnTo>
                    <a:pt x="3439" y="819"/>
                  </a:lnTo>
                  <a:lnTo>
                    <a:pt x="3250" y="832"/>
                  </a:lnTo>
                  <a:lnTo>
                    <a:pt x="3062" y="850"/>
                  </a:lnTo>
                  <a:lnTo>
                    <a:pt x="2873" y="876"/>
                  </a:lnTo>
                  <a:lnTo>
                    <a:pt x="2685" y="909"/>
                  </a:lnTo>
                  <a:lnTo>
                    <a:pt x="2496" y="950"/>
                  </a:lnTo>
                  <a:lnTo>
                    <a:pt x="2309" y="997"/>
                  </a:lnTo>
                  <a:lnTo>
                    <a:pt x="2122" y="1053"/>
                  </a:lnTo>
                  <a:lnTo>
                    <a:pt x="1933" y="1116"/>
                  </a:lnTo>
                  <a:lnTo>
                    <a:pt x="1746" y="1188"/>
                  </a:lnTo>
                  <a:lnTo>
                    <a:pt x="1558" y="1267"/>
                  </a:lnTo>
                  <a:lnTo>
                    <a:pt x="1369" y="1356"/>
                  </a:lnTo>
                  <a:lnTo>
                    <a:pt x="1180" y="1453"/>
                  </a:lnTo>
                  <a:lnTo>
                    <a:pt x="990" y="1559"/>
                  </a:lnTo>
                  <a:lnTo>
                    <a:pt x="801" y="1674"/>
                  </a:lnTo>
                  <a:lnTo>
                    <a:pt x="702" y="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5" name="Freeform 5"/>
            <p:cNvSpPr>
              <a:spLocks noChangeAspect="1"/>
            </p:cNvSpPr>
            <p:nvPr userDrawn="1"/>
          </p:nvSpPr>
          <p:spPr bwMode="auto">
            <a:xfrm>
              <a:off x="7019702" y="-1015545"/>
              <a:ext cx="663760" cy="661668"/>
            </a:xfrm>
            <a:custGeom>
              <a:avLst/>
              <a:gdLst>
                <a:gd name="T0" fmla="*/ 2313 w 16074"/>
                <a:gd name="T1" fmla="*/ 11564 h 16128"/>
                <a:gd name="T2" fmla="*/ 3529 w 16074"/>
                <a:gd name="T3" fmla="*/ 12395 h 16128"/>
                <a:gd name="T4" fmla="*/ 4818 w 16074"/>
                <a:gd name="T5" fmla="*/ 13031 h 16128"/>
                <a:gd name="T6" fmla="*/ 6189 w 16074"/>
                <a:gd name="T7" fmla="*/ 13418 h 16128"/>
                <a:gd name="T8" fmla="*/ 7653 w 16074"/>
                <a:gd name="T9" fmla="*/ 13501 h 16128"/>
                <a:gd name="T10" fmla="*/ 9219 w 16074"/>
                <a:gd name="T11" fmla="*/ 13224 h 16128"/>
                <a:gd name="T12" fmla="*/ 5225 w 16074"/>
                <a:gd name="T13" fmla="*/ 7326 h 16128"/>
                <a:gd name="T14" fmla="*/ 5604 w 16074"/>
                <a:gd name="T15" fmla="*/ 2588 h 16128"/>
                <a:gd name="T16" fmla="*/ 5918 w 16074"/>
                <a:gd name="T17" fmla="*/ 2680 h 16128"/>
                <a:gd name="T18" fmla="*/ 6274 w 16074"/>
                <a:gd name="T19" fmla="*/ 2719 h 16128"/>
                <a:gd name="T20" fmla="*/ 6671 w 16074"/>
                <a:gd name="T21" fmla="*/ 2688 h 16128"/>
                <a:gd name="T22" fmla="*/ 7102 w 16074"/>
                <a:gd name="T23" fmla="*/ 2577 h 16128"/>
                <a:gd name="T24" fmla="*/ 7563 w 16074"/>
                <a:gd name="T25" fmla="*/ 2375 h 16128"/>
                <a:gd name="T26" fmla="*/ 8053 w 16074"/>
                <a:gd name="T27" fmla="*/ 2066 h 16128"/>
                <a:gd name="T28" fmla="*/ 12930 w 16074"/>
                <a:gd name="T29" fmla="*/ 10057 h 16128"/>
                <a:gd name="T30" fmla="*/ 13396 w 16074"/>
                <a:gd name="T31" fmla="*/ 8301 h 16128"/>
                <a:gd name="T32" fmla="*/ 13347 w 16074"/>
                <a:gd name="T33" fmla="*/ 6443 h 16128"/>
                <a:gd name="T34" fmla="*/ 12801 w 16074"/>
                <a:gd name="T35" fmla="*/ 4583 h 16128"/>
                <a:gd name="T36" fmla="*/ 11773 w 16074"/>
                <a:gd name="T37" fmla="*/ 2822 h 16128"/>
                <a:gd name="T38" fmla="*/ 10277 w 16074"/>
                <a:gd name="T39" fmla="*/ 1262 h 16128"/>
                <a:gd name="T40" fmla="*/ 8329 w 16074"/>
                <a:gd name="T41" fmla="*/ 0 h 16128"/>
                <a:gd name="T42" fmla="*/ 10526 w 16074"/>
                <a:gd name="T43" fmla="*/ 458 h 16128"/>
                <a:gd name="T44" fmla="*/ 12659 w 16074"/>
                <a:gd name="T45" fmla="*/ 1583 h 16128"/>
                <a:gd name="T46" fmla="*/ 14464 w 16074"/>
                <a:gd name="T47" fmla="*/ 3304 h 16128"/>
                <a:gd name="T48" fmla="*/ 15679 w 16074"/>
                <a:gd name="T49" fmla="*/ 5557 h 16128"/>
                <a:gd name="T50" fmla="*/ 16044 w 16074"/>
                <a:gd name="T51" fmla="*/ 8271 h 16128"/>
                <a:gd name="T52" fmla="*/ 15294 w 16074"/>
                <a:gd name="T53" fmla="*/ 11379 h 16128"/>
                <a:gd name="T54" fmla="*/ 12655 w 16074"/>
                <a:gd name="T55" fmla="*/ 14684 h 16128"/>
                <a:gd name="T56" fmla="*/ 10870 w 16074"/>
                <a:gd name="T57" fmla="*/ 15495 h 16128"/>
                <a:gd name="T58" fmla="*/ 9145 w 16074"/>
                <a:gd name="T59" fmla="*/ 15974 h 16128"/>
                <a:gd name="T60" fmla="*/ 7486 w 16074"/>
                <a:gd name="T61" fmla="*/ 16128 h 16128"/>
                <a:gd name="T62" fmla="*/ 5906 w 16074"/>
                <a:gd name="T63" fmla="*/ 15967 h 16128"/>
                <a:gd name="T64" fmla="*/ 4415 w 16074"/>
                <a:gd name="T65" fmla="*/ 15498 h 16128"/>
                <a:gd name="T66" fmla="*/ 3023 w 16074"/>
                <a:gd name="T67" fmla="*/ 14731 h 16128"/>
                <a:gd name="T68" fmla="*/ 2528 w 16074"/>
                <a:gd name="T69" fmla="*/ 14487 h 16128"/>
                <a:gd name="T70" fmla="*/ 2530 w 16074"/>
                <a:gd name="T71" fmla="*/ 14735 h 16128"/>
                <a:gd name="T72" fmla="*/ 2473 w 16074"/>
                <a:gd name="T73" fmla="*/ 14983 h 16128"/>
                <a:gd name="T74" fmla="*/ 2363 w 16074"/>
                <a:gd name="T75" fmla="*/ 15222 h 16128"/>
                <a:gd name="T76" fmla="*/ 2207 w 16074"/>
                <a:gd name="T77" fmla="*/ 15444 h 16128"/>
                <a:gd name="T78" fmla="*/ 2013 w 16074"/>
                <a:gd name="T79" fmla="*/ 15642 h 16128"/>
                <a:gd name="T80" fmla="*/ 1779 w 16074"/>
                <a:gd name="T81" fmla="*/ 15812 h 16128"/>
                <a:gd name="T82" fmla="*/ 1496 w 16074"/>
                <a:gd name="T83" fmla="*/ 15944 h 16128"/>
                <a:gd name="T84" fmla="*/ 1210 w 16074"/>
                <a:gd name="T85" fmla="*/ 16001 h 16128"/>
                <a:gd name="T86" fmla="*/ 933 w 16074"/>
                <a:gd name="T87" fmla="*/ 15986 h 16128"/>
                <a:gd name="T88" fmla="*/ 671 w 16074"/>
                <a:gd name="T89" fmla="*/ 15902 h 16128"/>
                <a:gd name="T90" fmla="*/ 436 w 16074"/>
                <a:gd name="T91" fmla="*/ 15751 h 16128"/>
                <a:gd name="T92" fmla="*/ 234 w 16074"/>
                <a:gd name="T93" fmla="*/ 15534 h 16128"/>
                <a:gd name="T94" fmla="*/ 33 w 16074"/>
                <a:gd name="T95" fmla="*/ 15112 h 16128"/>
                <a:gd name="T96" fmla="*/ 17 w 16074"/>
                <a:gd name="T97" fmla="*/ 14651 h 16128"/>
                <a:gd name="T98" fmla="*/ 179 w 16074"/>
                <a:gd name="T99" fmla="*/ 14226 h 16128"/>
                <a:gd name="T100" fmla="*/ 478 w 16074"/>
                <a:gd name="T101" fmla="*/ 13874 h 16128"/>
                <a:gd name="T102" fmla="*/ 878 w 16074"/>
                <a:gd name="T103" fmla="*/ 13632 h 16128"/>
                <a:gd name="T104" fmla="*/ 1339 w 16074"/>
                <a:gd name="T105" fmla="*/ 13536 h 16128"/>
                <a:gd name="T106" fmla="*/ 1477 w 16074"/>
                <a:gd name="T107" fmla="*/ 13406 h 16128"/>
                <a:gd name="T108" fmla="*/ 1100 w 16074"/>
                <a:gd name="T109" fmla="*/ 12990 h 16128"/>
                <a:gd name="T110" fmla="*/ 736 w 16074"/>
                <a:gd name="T111" fmla="*/ 12545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74" h="16128">
                  <a:moveTo>
                    <a:pt x="454" y="12169"/>
                  </a:moveTo>
                  <a:lnTo>
                    <a:pt x="1614" y="10993"/>
                  </a:lnTo>
                  <a:lnTo>
                    <a:pt x="1844" y="11188"/>
                  </a:lnTo>
                  <a:lnTo>
                    <a:pt x="2077" y="11378"/>
                  </a:lnTo>
                  <a:lnTo>
                    <a:pt x="2313" y="11564"/>
                  </a:lnTo>
                  <a:lnTo>
                    <a:pt x="2550" y="11742"/>
                  </a:lnTo>
                  <a:lnTo>
                    <a:pt x="2792" y="11916"/>
                  </a:lnTo>
                  <a:lnTo>
                    <a:pt x="3035" y="12083"/>
                  </a:lnTo>
                  <a:lnTo>
                    <a:pt x="3280" y="12242"/>
                  </a:lnTo>
                  <a:lnTo>
                    <a:pt x="3529" y="12395"/>
                  </a:lnTo>
                  <a:lnTo>
                    <a:pt x="3781" y="12540"/>
                  </a:lnTo>
                  <a:lnTo>
                    <a:pt x="4035" y="12677"/>
                  </a:lnTo>
                  <a:lnTo>
                    <a:pt x="4293" y="12804"/>
                  </a:lnTo>
                  <a:lnTo>
                    <a:pt x="4554" y="12923"/>
                  </a:lnTo>
                  <a:lnTo>
                    <a:pt x="4818" y="13031"/>
                  </a:lnTo>
                  <a:lnTo>
                    <a:pt x="5086" y="13131"/>
                  </a:lnTo>
                  <a:lnTo>
                    <a:pt x="5356" y="13220"/>
                  </a:lnTo>
                  <a:lnTo>
                    <a:pt x="5630" y="13298"/>
                  </a:lnTo>
                  <a:lnTo>
                    <a:pt x="5908" y="13364"/>
                  </a:lnTo>
                  <a:lnTo>
                    <a:pt x="6189" y="13418"/>
                  </a:lnTo>
                  <a:lnTo>
                    <a:pt x="6474" y="13461"/>
                  </a:lnTo>
                  <a:lnTo>
                    <a:pt x="6763" y="13491"/>
                  </a:lnTo>
                  <a:lnTo>
                    <a:pt x="7056" y="13508"/>
                  </a:lnTo>
                  <a:lnTo>
                    <a:pt x="7352" y="13511"/>
                  </a:lnTo>
                  <a:lnTo>
                    <a:pt x="7653" y="13501"/>
                  </a:lnTo>
                  <a:lnTo>
                    <a:pt x="7958" y="13476"/>
                  </a:lnTo>
                  <a:lnTo>
                    <a:pt x="8267" y="13437"/>
                  </a:lnTo>
                  <a:lnTo>
                    <a:pt x="8579" y="13381"/>
                  </a:lnTo>
                  <a:lnTo>
                    <a:pt x="8897" y="13311"/>
                  </a:lnTo>
                  <a:lnTo>
                    <a:pt x="9219" y="13224"/>
                  </a:lnTo>
                  <a:lnTo>
                    <a:pt x="9546" y="13121"/>
                  </a:lnTo>
                  <a:lnTo>
                    <a:pt x="9877" y="13001"/>
                  </a:lnTo>
                  <a:lnTo>
                    <a:pt x="10212" y="12863"/>
                  </a:lnTo>
                  <a:lnTo>
                    <a:pt x="10554" y="12708"/>
                  </a:lnTo>
                  <a:lnTo>
                    <a:pt x="5225" y="7326"/>
                  </a:lnTo>
                  <a:lnTo>
                    <a:pt x="3765" y="8813"/>
                  </a:lnTo>
                  <a:lnTo>
                    <a:pt x="1503" y="6582"/>
                  </a:lnTo>
                  <a:lnTo>
                    <a:pt x="5491" y="2537"/>
                  </a:lnTo>
                  <a:lnTo>
                    <a:pt x="5547" y="2563"/>
                  </a:lnTo>
                  <a:lnTo>
                    <a:pt x="5604" y="2588"/>
                  </a:lnTo>
                  <a:lnTo>
                    <a:pt x="5663" y="2610"/>
                  </a:lnTo>
                  <a:lnTo>
                    <a:pt x="5724" y="2631"/>
                  </a:lnTo>
                  <a:lnTo>
                    <a:pt x="5787" y="2649"/>
                  </a:lnTo>
                  <a:lnTo>
                    <a:pt x="5852" y="2666"/>
                  </a:lnTo>
                  <a:lnTo>
                    <a:pt x="5918" y="2680"/>
                  </a:lnTo>
                  <a:lnTo>
                    <a:pt x="5986" y="2693"/>
                  </a:lnTo>
                  <a:lnTo>
                    <a:pt x="6055" y="2703"/>
                  </a:lnTo>
                  <a:lnTo>
                    <a:pt x="6127" y="2711"/>
                  </a:lnTo>
                  <a:lnTo>
                    <a:pt x="6200" y="2716"/>
                  </a:lnTo>
                  <a:lnTo>
                    <a:pt x="6274" y="2719"/>
                  </a:lnTo>
                  <a:lnTo>
                    <a:pt x="6351" y="2719"/>
                  </a:lnTo>
                  <a:lnTo>
                    <a:pt x="6429" y="2716"/>
                  </a:lnTo>
                  <a:lnTo>
                    <a:pt x="6508" y="2710"/>
                  </a:lnTo>
                  <a:lnTo>
                    <a:pt x="6588" y="2700"/>
                  </a:lnTo>
                  <a:lnTo>
                    <a:pt x="6671" y="2688"/>
                  </a:lnTo>
                  <a:lnTo>
                    <a:pt x="6755" y="2673"/>
                  </a:lnTo>
                  <a:lnTo>
                    <a:pt x="6840" y="2654"/>
                  </a:lnTo>
                  <a:lnTo>
                    <a:pt x="6925" y="2632"/>
                  </a:lnTo>
                  <a:lnTo>
                    <a:pt x="7013" y="2607"/>
                  </a:lnTo>
                  <a:lnTo>
                    <a:pt x="7102" y="2577"/>
                  </a:lnTo>
                  <a:lnTo>
                    <a:pt x="7192" y="2545"/>
                  </a:lnTo>
                  <a:lnTo>
                    <a:pt x="7283" y="2508"/>
                  </a:lnTo>
                  <a:lnTo>
                    <a:pt x="7375" y="2468"/>
                  </a:lnTo>
                  <a:lnTo>
                    <a:pt x="7469" y="2423"/>
                  </a:lnTo>
                  <a:lnTo>
                    <a:pt x="7563" y="2375"/>
                  </a:lnTo>
                  <a:lnTo>
                    <a:pt x="7659" y="2321"/>
                  </a:lnTo>
                  <a:lnTo>
                    <a:pt x="7756" y="2265"/>
                  </a:lnTo>
                  <a:lnTo>
                    <a:pt x="7854" y="2203"/>
                  </a:lnTo>
                  <a:lnTo>
                    <a:pt x="7953" y="2137"/>
                  </a:lnTo>
                  <a:lnTo>
                    <a:pt x="8053" y="2066"/>
                  </a:lnTo>
                  <a:lnTo>
                    <a:pt x="9204" y="3243"/>
                  </a:lnTo>
                  <a:lnTo>
                    <a:pt x="7220" y="5296"/>
                  </a:lnTo>
                  <a:lnTo>
                    <a:pt x="12597" y="10708"/>
                  </a:lnTo>
                  <a:lnTo>
                    <a:pt x="12775" y="10387"/>
                  </a:lnTo>
                  <a:lnTo>
                    <a:pt x="12930" y="10057"/>
                  </a:lnTo>
                  <a:lnTo>
                    <a:pt x="13065" y="9719"/>
                  </a:lnTo>
                  <a:lnTo>
                    <a:pt x="13179" y="9373"/>
                  </a:lnTo>
                  <a:lnTo>
                    <a:pt x="13271" y="9022"/>
                  </a:lnTo>
                  <a:lnTo>
                    <a:pt x="13344" y="8664"/>
                  </a:lnTo>
                  <a:lnTo>
                    <a:pt x="13396" y="8301"/>
                  </a:lnTo>
                  <a:lnTo>
                    <a:pt x="13426" y="7934"/>
                  </a:lnTo>
                  <a:lnTo>
                    <a:pt x="13437" y="7564"/>
                  </a:lnTo>
                  <a:lnTo>
                    <a:pt x="13427" y="7192"/>
                  </a:lnTo>
                  <a:lnTo>
                    <a:pt x="13398" y="6818"/>
                  </a:lnTo>
                  <a:lnTo>
                    <a:pt x="13347" y="6443"/>
                  </a:lnTo>
                  <a:lnTo>
                    <a:pt x="13277" y="6068"/>
                  </a:lnTo>
                  <a:lnTo>
                    <a:pt x="13188" y="5694"/>
                  </a:lnTo>
                  <a:lnTo>
                    <a:pt x="13079" y="5321"/>
                  </a:lnTo>
                  <a:lnTo>
                    <a:pt x="12949" y="4950"/>
                  </a:lnTo>
                  <a:lnTo>
                    <a:pt x="12801" y="4583"/>
                  </a:lnTo>
                  <a:lnTo>
                    <a:pt x="12634" y="4220"/>
                  </a:lnTo>
                  <a:lnTo>
                    <a:pt x="12447" y="3862"/>
                  </a:lnTo>
                  <a:lnTo>
                    <a:pt x="12241" y="3509"/>
                  </a:lnTo>
                  <a:lnTo>
                    <a:pt x="12017" y="3162"/>
                  </a:lnTo>
                  <a:lnTo>
                    <a:pt x="11773" y="2822"/>
                  </a:lnTo>
                  <a:lnTo>
                    <a:pt x="11511" y="2492"/>
                  </a:lnTo>
                  <a:lnTo>
                    <a:pt x="11230" y="2169"/>
                  </a:lnTo>
                  <a:lnTo>
                    <a:pt x="10931" y="1856"/>
                  </a:lnTo>
                  <a:lnTo>
                    <a:pt x="10613" y="1553"/>
                  </a:lnTo>
                  <a:lnTo>
                    <a:pt x="10277" y="1262"/>
                  </a:lnTo>
                  <a:lnTo>
                    <a:pt x="9924" y="982"/>
                  </a:lnTo>
                  <a:lnTo>
                    <a:pt x="9551" y="716"/>
                  </a:lnTo>
                  <a:lnTo>
                    <a:pt x="9162" y="463"/>
                  </a:lnTo>
                  <a:lnTo>
                    <a:pt x="8754" y="224"/>
                  </a:lnTo>
                  <a:lnTo>
                    <a:pt x="8329" y="0"/>
                  </a:lnTo>
                  <a:lnTo>
                    <a:pt x="8761" y="35"/>
                  </a:lnTo>
                  <a:lnTo>
                    <a:pt x="9199" y="99"/>
                  </a:lnTo>
                  <a:lnTo>
                    <a:pt x="9641" y="192"/>
                  </a:lnTo>
                  <a:lnTo>
                    <a:pt x="10084" y="310"/>
                  </a:lnTo>
                  <a:lnTo>
                    <a:pt x="10526" y="458"/>
                  </a:lnTo>
                  <a:lnTo>
                    <a:pt x="10966" y="632"/>
                  </a:lnTo>
                  <a:lnTo>
                    <a:pt x="11402" y="832"/>
                  </a:lnTo>
                  <a:lnTo>
                    <a:pt x="11830" y="1057"/>
                  </a:lnTo>
                  <a:lnTo>
                    <a:pt x="12250" y="1307"/>
                  </a:lnTo>
                  <a:lnTo>
                    <a:pt x="12659" y="1583"/>
                  </a:lnTo>
                  <a:lnTo>
                    <a:pt x="13054" y="1881"/>
                  </a:lnTo>
                  <a:lnTo>
                    <a:pt x="13435" y="2203"/>
                  </a:lnTo>
                  <a:lnTo>
                    <a:pt x="13798" y="2548"/>
                  </a:lnTo>
                  <a:lnTo>
                    <a:pt x="14141" y="2915"/>
                  </a:lnTo>
                  <a:lnTo>
                    <a:pt x="14464" y="3304"/>
                  </a:lnTo>
                  <a:lnTo>
                    <a:pt x="14762" y="3714"/>
                  </a:lnTo>
                  <a:lnTo>
                    <a:pt x="15036" y="4146"/>
                  </a:lnTo>
                  <a:lnTo>
                    <a:pt x="15281" y="4596"/>
                  </a:lnTo>
                  <a:lnTo>
                    <a:pt x="15496" y="5067"/>
                  </a:lnTo>
                  <a:lnTo>
                    <a:pt x="15679" y="5557"/>
                  </a:lnTo>
                  <a:lnTo>
                    <a:pt x="15829" y="6065"/>
                  </a:lnTo>
                  <a:lnTo>
                    <a:pt x="15942" y="6591"/>
                  </a:lnTo>
                  <a:lnTo>
                    <a:pt x="16016" y="7135"/>
                  </a:lnTo>
                  <a:lnTo>
                    <a:pt x="16052" y="7695"/>
                  </a:lnTo>
                  <a:lnTo>
                    <a:pt x="16044" y="8271"/>
                  </a:lnTo>
                  <a:lnTo>
                    <a:pt x="15991" y="8863"/>
                  </a:lnTo>
                  <a:lnTo>
                    <a:pt x="15892" y="9471"/>
                  </a:lnTo>
                  <a:lnTo>
                    <a:pt x="15744" y="10093"/>
                  </a:lnTo>
                  <a:lnTo>
                    <a:pt x="15545" y="10729"/>
                  </a:lnTo>
                  <a:lnTo>
                    <a:pt x="15294" y="11379"/>
                  </a:lnTo>
                  <a:lnTo>
                    <a:pt x="14987" y="12042"/>
                  </a:lnTo>
                  <a:lnTo>
                    <a:pt x="14623" y="12717"/>
                  </a:lnTo>
                  <a:lnTo>
                    <a:pt x="16074" y="14218"/>
                  </a:lnTo>
                  <a:lnTo>
                    <a:pt x="14156" y="16081"/>
                  </a:lnTo>
                  <a:lnTo>
                    <a:pt x="12655" y="14684"/>
                  </a:lnTo>
                  <a:lnTo>
                    <a:pt x="12293" y="14873"/>
                  </a:lnTo>
                  <a:lnTo>
                    <a:pt x="11934" y="15048"/>
                  </a:lnTo>
                  <a:lnTo>
                    <a:pt x="11578" y="15211"/>
                  </a:lnTo>
                  <a:lnTo>
                    <a:pt x="11223" y="15360"/>
                  </a:lnTo>
                  <a:lnTo>
                    <a:pt x="10870" y="15495"/>
                  </a:lnTo>
                  <a:lnTo>
                    <a:pt x="10520" y="15617"/>
                  </a:lnTo>
                  <a:lnTo>
                    <a:pt x="10173" y="15726"/>
                  </a:lnTo>
                  <a:lnTo>
                    <a:pt x="9828" y="15822"/>
                  </a:lnTo>
                  <a:lnTo>
                    <a:pt x="9485" y="15904"/>
                  </a:lnTo>
                  <a:lnTo>
                    <a:pt x="9145" y="15974"/>
                  </a:lnTo>
                  <a:lnTo>
                    <a:pt x="8808" y="16030"/>
                  </a:lnTo>
                  <a:lnTo>
                    <a:pt x="8472" y="16074"/>
                  </a:lnTo>
                  <a:lnTo>
                    <a:pt x="8140" y="16105"/>
                  </a:lnTo>
                  <a:lnTo>
                    <a:pt x="7812" y="16123"/>
                  </a:lnTo>
                  <a:lnTo>
                    <a:pt x="7486" y="16128"/>
                  </a:lnTo>
                  <a:lnTo>
                    <a:pt x="7164" y="16121"/>
                  </a:lnTo>
                  <a:lnTo>
                    <a:pt x="6845" y="16101"/>
                  </a:lnTo>
                  <a:lnTo>
                    <a:pt x="6529" y="16069"/>
                  </a:lnTo>
                  <a:lnTo>
                    <a:pt x="6216" y="16024"/>
                  </a:lnTo>
                  <a:lnTo>
                    <a:pt x="5906" y="15967"/>
                  </a:lnTo>
                  <a:lnTo>
                    <a:pt x="5601" y="15897"/>
                  </a:lnTo>
                  <a:lnTo>
                    <a:pt x="5298" y="15816"/>
                  </a:lnTo>
                  <a:lnTo>
                    <a:pt x="5001" y="15722"/>
                  </a:lnTo>
                  <a:lnTo>
                    <a:pt x="4706" y="15616"/>
                  </a:lnTo>
                  <a:lnTo>
                    <a:pt x="4415" y="15498"/>
                  </a:lnTo>
                  <a:lnTo>
                    <a:pt x="4129" y="15368"/>
                  </a:lnTo>
                  <a:lnTo>
                    <a:pt x="3846" y="15227"/>
                  </a:lnTo>
                  <a:lnTo>
                    <a:pt x="3568" y="15073"/>
                  </a:lnTo>
                  <a:lnTo>
                    <a:pt x="3293" y="14907"/>
                  </a:lnTo>
                  <a:lnTo>
                    <a:pt x="3023" y="14731"/>
                  </a:lnTo>
                  <a:lnTo>
                    <a:pt x="2757" y="14542"/>
                  </a:lnTo>
                  <a:lnTo>
                    <a:pt x="2496" y="14342"/>
                  </a:lnTo>
                  <a:lnTo>
                    <a:pt x="2509" y="14390"/>
                  </a:lnTo>
                  <a:lnTo>
                    <a:pt x="2520" y="14439"/>
                  </a:lnTo>
                  <a:lnTo>
                    <a:pt x="2528" y="14487"/>
                  </a:lnTo>
                  <a:lnTo>
                    <a:pt x="2533" y="14536"/>
                  </a:lnTo>
                  <a:lnTo>
                    <a:pt x="2536" y="14586"/>
                  </a:lnTo>
                  <a:lnTo>
                    <a:pt x="2537" y="14635"/>
                  </a:lnTo>
                  <a:lnTo>
                    <a:pt x="2534" y="14686"/>
                  </a:lnTo>
                  <a:lnTo>
                    <a:pt x="2530" y="14735"/>
                  </a:lnTo>
                  <a:lnTo>
                    <a:pt x="2523" y="14785"/>
                  </a:lnTo>
                  <a:lnTo>
                    <a:pt x="2514" y="14835"/>
                  </a:lnTo>
                  <a:lnTo>
                    <a:pt x="2502" y="14884"/>
                  </a:lnTo>
                  <a:lnTo>
                    <a:pt x="2489" y="14934"/>
                  </a:lnTo>
                  <a:lnTo>
                    <a:pt x="2473" y="14983"/>
                  </a:lnTo>
                  <a:lnTo>
                    <a:pt x="2454" y="15031"/>
                  </a:lnTo>
                  <a:lnTo>
                    <a:pt x="2434" y="15080"/>
                  </a:lnTo>
                  <a:lnTo>
                    <a:pt x="2412" y="15127"/>
                  </a:lnTo>
                  <a:lnTo>
                    <a:pt x="2388" y="15174"/>
                  </a:lnTo>
                  <a:lnTo>
                    <a:pt x="2363" y="15222"/>
                  </a:lnTo>
                  <a:lnTo>
                    <a:pt x="2334" y="15267"/>
                  </a:lnTo>
                  <a:lnTo>
                    <a:pt x="2305" y="15313"/>
                  </a:lnTo>
                  <a:lnTo>
                    <a:pt x="2275" y="15358"/>
                  </a:lnTo>
                  <a:lnTo>
                    <a:pt x="2241" y="15401"/>
                  </a:lnTo>
                  <a:lnTo>
                    <a:pt x="2207" y="15444"/>
                  </a:lnTo>
                  <a:lnTo>
                    <a:pt x="2171" y="15486"/>
                  </a:lnTo>
                  <a:lnTo>
                    <a:pt x="2134" y="15526"/>
                  </a:lnTo>
                  <a:lnTo>
                    <a:pt x="2095" y="15567"/>
                  </a:lnTo>
                  <a:lnTo>
                    <a:pt x="2055" y="15605"/>
                  </a:lnTo>
                  <a:lnTo>
                    <a:pt x="2013" y="15642"/>
                  </a:lnTo>
                  <a:lnTo>
                    <a:pt x="1971" y="15677"/>
                  </a:lnTo>
                  <a:lnTo>
                    <a:pt x="1927" y="15713"/>
                  </a:lnTo>
                  <a:lnTo>
                    <a:pt x="1881" y="15745"/>
                  </a:lnTo>
                  <a:lnTo>
                    <a:pt x="1836" y="15777"/>
                  </a:lnTo>
                  <a:lnTo>
                    <a:pt x="1779" y="15812"/>
                  </a:lnTo>
                  <a:lnTo>
                    <a:pt x="1723" y="15845"/>
                  </a:lnTo>
                  <a:lnTo>
                    <a:pt x="1666" y="15874"/>
                  </a:lnTo>
                  <a:lnTo>
                    <a:pt x="1610" y="15900"/>
                  </a:lnTo>
                  <a:lnTo>
                    <a:pt x="1552" y="15923"/>
                  </a:lnTo>
                  <a:lnTo>
                    <a:pt x="1496" y="15944"/>
                  </a:lnTo>
                  <a:lnTo>
                    <a:pt x="1438" y="15961"/>
                  </a:lnTo>
                  <a:lnTo>
                    <a:pt x="1381" y="15975"/>
                  </a:lnTo>
                  <a:lnTo>
                    <a:pt x="1324" y="15987"/>
                  </a:lnTo>
                  <a:lnTo>
                    <a:pt x="1267" y="15995"/>
                  </a:lnTo>
                  <a:lnTo>
                    <a:pt x="1210" y="16001"/>
                  </a:lnTo>
                  <a:lnTo>
                    <a:pt x="1154" y="16003"/>
                  </a:lnTo>
                  <a:lnTo>
                    <a:pt x="1098" y="16003"/>
                  </a:lnTo>
                  <a:lnTo>
                    <a:pt x="1043" y="16000"/>
                  </a:lnTo>
                  <a:lnTo>
                    <a:pt x="987" y="15995"/>
                  </a:lnTo>
                  <a:lnTo>
                    <a:pt x="933" y="15986"/>
                  </a:lnTo>
                  <a:lnTo>
                    <a:pt x="879" y="15975"/>
                  </a:lnTo>
                  <a:lnTo>
                    <a:pt x="826" y="15961"/>
                  </a:lnTo>
                  <a:lnTo>
                    <a:pt x="773" y="15944"/>
                  </a:lnTo>
                  <a:lnTo>
                    <a:pt x="722" y="15924"/>
                  </a:lnTo>
                  <a:lnTo>
                    <a:pt x="671" y="15902"/>
                  </a:lnTo>
                  <a:lnTo>
                    <a:pt x="622" y="15877"/>
                  </a:lnTo>
                  <a:lnTo>
                    <a:pt x="573" y="15849"/>
                  </a:lnTo>
                  <a:lnTo>
                    <a:pt x="527" y="15819"/>
                  </a:lnTo>
                  <a:lnTo>
                    <a:pt x="480" y="15786"/>
                  </a:lnTo>
                  <a:lnTo>
                    <a:pt x="436" y="15751"/>
                  </a:lnTo>
                  <a:lnTo>
                    <a:pt x="393" y="15713"/>
                  </a:lnTo>
                  <a:lnTo>
                    <a:pt x="350" y="15671"/>
                  </a:lnTo>
                  <a:lnTo>
                    <a:pt x="310" y="15628"/>
                  </a:lnTo>
                  <a:lnTo>
                    <a:pt x="271" y="15583"/>
                  </a:lnTo>
                  <a:lnTo>
                    <a:pt x="234" y="15534"/>
                  </a:lnTo>
                  <a:lnTo>
                    <a:pt x="199" y="15483"/>
                  </a:lnTo>
                  <a:lnTo>
                    <a:pt x="143" y="15391"/>
                  </a:lnTo>
                  <a:lnTo>
                    <a:pt x="98" y="15299"/>
                  </a:lnTo>
                  <a:lnTo>
                    <a:pt x="61" y="15206"/>
                  </a:lnTo>
                  <a:lnTo>
                    <a:pt x="33" y="15112"/>
                  </a:lnTo>
                  <a:lnTo>
                    <a:pt x="14" y="15019"/>
                  </a:lnTo>
                  <a:lnTo>
                    <a:pt x="3" y="14925"/>
                  </a:lnTo>
                  <a:lnTo>
                    <a:pt x="0" y="14833"/>
                  </a:lnTo>
                  <a:lnTo>
                    <a:pt x="5" y="14741"/>
                  </a:lnTo>
                  <a:lnTo>
                    <a:pt x="17" y="14651"/>
                  </a:lnTo>
                  <a:lnTo>
                    <a:pt x="36" y="14562"/>
                  </a:lnTo>
                  <a:lnTo>
                    <a:pt x="63" y="14475"/>
                  </a:lnTo>
                  <a:lnTo>
                    <a:pt x="95" y="14389"/>
                  </a:lnTo>
                  <a:lnTo>
                    <a:pt x="133" y="14307"/>
                  </a:lnTo>
                  <a:lnTo>
                    <a:pt x="179" y="14226"/>
                  </a:lnTo>
                  <a:lnTo>
                    <a:pt x="228" y="14148"/>
                  </a:lnTo>
                  <a:lnTo>
                    <a:pt x="284" y="14075"/>
                  </a:lnTo>
                  <a:lnTo>
                    <a:pt x="344" y="14004"/>
                  </a:lnTo>
                  <a:lnTo>
                    <a:pt x="409" y="13938"/>
                  </a:lnTo>
                  <a:lnTo>
                    <a:pt x="478" y="13874"/>
                  </a:lnTo>
                  <a:lnTo>
                    <a:pt x="551" y="13816"/>
                  </a:lnTo>
                  <a:lnTo>
                    <a:pt x="628" y="13762"/>
                  </a:lnTo>
                  <a:lnTo>
                    <a:pt x="708" y="13714"/>
                  </a:lnTo>
                  <a:lnTo>
                    <a:pt x="791" y="13670"/>
                  </a:lnTo>
                  <a:lnTo>
                    <a:pt x="878" y="13632"/>
                  </a:lnTo>
                  <a:lnTo>
                    <a:pt x="967" y="13601"/>
                  </a:lnTo>
                  <a:lnTo>
                    <a:pt x="1057" y="13575"/>
                  </a:lnTo>
                  <a:lnTo>
                    <a:pt x="1150" y="13556"/>
                  </a:lnTo>
                  <a:lnTo>
                    <a:pt x="1244" y="13542"/>
                  </a:lnTo>
                  <a:lnTo>
                    <a:pt x="1339" y="13536"/>
                  </a:lnTo>
                  <a:lnTo>
                    <a:pt x="1436" y="13538"/>
                  </a:lnTo>
                  <a:lnTo>
                    <a:pt x="1533" y="13548"/>
                  </a:lnTo>
                  <a:lnTo>
                    <a:pt x="1630" y="13565"/>
                  </a:lnTo>
                  <a:lnTo>
                    <a:pt x="1553" y="13486"/>
                  </a:lnTo>
                  <a:lnTo>
                    <a:pt x="1477" y="13406"/>
                  </a:lnTo>
                  <a:lnTo>
                    <a:pt x="1400" y="13325"/>
                  </a:lnTo>
                  <a:lnTo>
                    <a:pt x="1324" y="13243"/>
                  </a:lnTo>
                  <a:lnTo>
                    <a:pt x="1248" y="13159"/>
                  </a:lnTo>
                  <a:lnTo>
                    <a:pt x="1174" y="13075"/>
                  </a:lnTo>
                  <a:lnTo>
                    <a:pt x="1100" y="12990"/>
                  </a:lnTo>
                  <a:lnTo>
                    <a:pt x="1026" y="12903"/>
                  </a:lnTo>
                  <a:lnTo>
                    <a:pt x="953" y="12815"/>
                  </a:lnTo>
                  <a:lnTo>
                    <a:pt x="880" y="12726"/>
                  </a:lnTo>
                  <a:lnTo>
                    <a:pt x="807" y="12636"/>
                  </a:lnTo>
                  <a:lnTo>
                    <a:pt x="736" y="12545"/>
                  </a:lnTo>
                  <a:lnTo>
                    <a:pt x="665" y="12453"/>
                  </a:lnTo>
                  <a:lnTo>
                    <a:pt x="594" y="12359"/>
                  </a:lnTo>
                  <a:lnTo>
                    <a:pt x="524" y="12264"/>
                  </a:lnTo>
                  <a:lnTo>
                    <a:pt x="454" y="121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00"/>
                </a:gs>
                <a:gs pos="100000">
                  <a:srgbClr val="FFC000"/>
                </a:gs>
                <a:gs pos="55000">
                  <a:srgbClr val="FFFF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txBody>
            <a:bodyPr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cxnSp>
        <p:nvCxnSpPr>
          <p:cNvPr id="6" name="直接连接符 10"/>
          <p:cNvCxnSpPr/>
          <p:nvPr userDrawn="1"/>
        </p:nvCxnSpPr>
        <p:spPr>
          <a:xfrm>
            <a:off x="1636713" y="1019175"/>
            <a:ext cx="1052195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1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44263" y="127000"/>
            <a:ext cx="654050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本框 12"/>
          <p:cNvSpPr txBox="1"/>
          <p:nvPr userDrawn="1"/>
        </p:nvSpPr>
        <p:spPr>
          <a:xfrm>
            <a:off x="1830606" y="343962"/>
            <a:ext cx="4674678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做合格党员 喜迎十九大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 noChangeAspect="1"/>
          </p:cNvGrpSpPr>
          <p:nvPr userDrawn="1"/>
        </p:nvGrpSpPr>
        <p:grpSpPr bwMode="auto">
          <a:xfrm>
            <a:off x="214313" y="307975"/>
            <a:ext cx="1616075" cy="863600"/>
            <a:chOff x="6205199" y="-1470443"/>
            <a:chExt cx="2475118" cy="1323336"/>
          </a:xfrm>
        </p:grpSpPr>
        <p:sp>
          <p:nvSpPr>
            <p:cNvPr id="3" name="Freeform 7"/>
            <p:cNvSpPr/>
            <p:nvPr/>
          </p:nvSpPr>
          <p:spPr bwMode="auto">
            <a:xfrm>
              <a:off x="6684175" y="-1470443"/>
              <a:ext cx="1996142" cy="1116566"/>
            </a:xfrm>
            <a:custGeom>
              <a:avLst/>
              <a:gdLst>
                <a:gd name="T0" fmla="*/ 649 w 16560"/>
                <a:gd name="T1" fmla="*/ 1791 h 8890"/>
                <a:gd name="T2" fmla="*/ 3583 w 16560"/>
                <a:gd name="T3" fmla="*/ 8882 h 8890"/>
                <a:gd name="T4" fmla="*/ 3686 w 16560"/>
                <a:gd name="T5" fmla="*/ 8827 h 8890"/>
                <a:gd name="T6" fmla="*/ 3825 w 16560"/>
                <a:gd name="T7" fmla="*/ 8759 h 8890"/>
                <a:gd name="T8" fmla="*/ 4016 w 16560"/>
                <a:gd name="T9" fmla="*/ 8676 h 8890"/>
                <a:gd name="T10" fmla="*/ 4254 w 16560"/>
                <a:gd name="T11" fmla="*/ 8586 h 8890"/>
                <a:gd name="T12" fmla="*/ 4538 w 16560"/>
                <a:gd name="T13" fmla="*/ 8497 h 8890"/>
                <a:gd name="T14" fmla="*/ 4867 w 16560"/>
                <a:gd name="T15" fmla="*/ 8416 h 8890"/>
                <a:gd name="T16" fmla="*/ 5234 w 16560"/>
                <a:gd name="T17" fmla="*/ 8351 h 8890"/>
                <a:gd name="T18" fmla="*/ 5639 w 16560"/>
                <a:gd name="T19" fmla="*/ 8309 h 8890"/>
                <a:gd name="T20" fmla="*/ 6079 w 16560"/>
                <a:gd name="T21" fmla="*/ 8297 h 8890"/>
                <a:gd name="T22" fmla="*/ 7176 w 16560"/>
                <a:gd name="T23" fmla="*/ 8367 h 8890"/>
                <a:gd name="T24" fmla="*/ 8664 w 16560"/>
                <a:gd name="T25" fmla="*/ 8468 h 8890"/>
                <a:gd name="T26" fmla="*/ 9716 w 16560"/>
                <a:gd name="T27" fmla="*/ 8523 h 8890"/>
                <a:gd name="T28" fmla="*/ 10717 w 16560"/>
                <a:gd name="T29" fmla="*/ 8550 h 8890"/>
                <a:gd name="T30" fmla="*/ 11676 w 16560"/>
                <a:gd name="T31" fmla="*/ 8537 h 8890"/>
                <a:gd name="T32" fmla="*/ 12596 w 16560"/>
                <a:gd name="T33" fmla="*/ 8476 h 8890"/>
                <a:gd name="T34" fmla="*/ 13484 w 16560"/>
                <a:gd name="T35" fmla="*/ 8355 h 8890"/>
                <a:gd name="T36" fmla="*/ 14346 w 16560"/>
                <a:gd name="T37" fmla="*/ 8165 h 8890"/>
                <a:gd name="T38" fmla="*/ 15188 w 16560"/>
                <a:gd name="T39" fmla="*/ 7894 h 8890"/>
                <a:gd name="T40" fmla="*/ 16015 w 16560"/>
                <a:gd name="T41" fmla="*/ 7534 h 8890"/>
                <a:gd name="T42" fmla="*/ 16544 w 16560"/>
                <a:gd name="T43" fmla="*/ 7225 h 8890"/>
                <a:gd name="T44" fmla="*/ 16436 w 16560"/>
                <a:gd name="T45" fmla="*/ 7122 h 8890"/>
                <a:gd name="T46" fmla="*/ 16299 w 16560"/>
                <a:gd name="T47" fmla="*/ 6977 h 8890"/>
                <a:gd name="T48" fmla="*/ 16129 w 16560"/>
                <a:gd name="T49" fmla="*/ 6772 h 8890"/>
                <a:gd name="T50" fmla="*/ 15941 w 16560"/>
                <a:gd name="T51" fmla="*/ 6509 h 8890"/>
                <a:gd name="T52" fmla="*/ 15744 w 16560"/>
                <a:gd name="T53" fmla="*/ 6188 h 8890"/>
                <a:gd name="T54" fmla="*/ 15553 w 16560"/>
                <a:gd name="T55" fmla="*/ 5807 h 8890"/>
                <a:gd name="T56" fmla="*/ 15379 w 16560"/>
                <a:gd name="T57" fmla="*/ 5366 h 8890"/>
                <a:gd name="T58" fmla="*/ 15236 w 16560"/>
                <a:gd name="T59" fmla="*/ 4867 h 8890"/>
                <a:gd name="T60" fmla="*/ 15137 w 16560"/>
                <a:gd name="T61" fmla="*/ 4307 h 8890"/>
                <a:gd name="T62" fmla="*/ 15090 w 16560"/>
                <a:gd name="T63" fmla="*/ 3695 h 8890"/>
                <a:gd name="T64" fmla="*/ 15069 w 16560"/>
                <a:gd name="T65" fmla="*/ 3136 h 8890"/>
                <a:gd name="T66" fmla="*/ 15060 w 16560"/>
                <a:gd name="T67" fmla="*/ 2654 h 8890"/>
                <a:gd name="T68" fmla="*/ 15061 w 16560"/>
                <a:gd name="T69" fmla="*/ 2246 h 8890"/>
                <a:gd name="T70" fmla="*/ 15071 w 16560"/>
                <a:gd name="T71" fmla="*/ 1908 h 8890"/>
                <a:gd name="T72" fmla="*/ 15085 w 16560"/>
                <a:gd name="T73" fmla="*/ 1633 h 8890"/>
                <a:gd name="T74" fmla="*/ 15104 w 16560"/>
                <a:gd name="T75" fmla="*/ 1417 h 8890"/>
                <a:gd name="T76" fmla="*/ 15122 w 16560"/>
                <a:gd name="T77" fmla="*/ 1255 h 8890"/>
                <a:gd name="T78" fmla="*/ 15145 w 16560"/>
                <a:gd name="T79" fmla="*/ 1115 h 8890"/>
                <a:gd name="T80" fmla="*/ 15161 w 16560"/>
                <a:gd name="T81" fmla="*/ 1043 h 8890"/>
                <a:gd name="T82" fmla="*/ 14715 w 16560"/>
                <a:gd name="T83" fmla="*/ 1310 h 8890"/>
                <a:gd name="T84" fmla="*/ 14093 w 16560"/>
                <a:gd name="T85" fmla="*/ 1523 h 8890"/>
                <a:gd name="T86" fmla="*/ 13332 w 16560"/>
                <a:gd name="T87" fmla="*/ 1686 h 8890"/>
                <a:gd name="T88" fmla="*/ 12471 w 16560"/>
                <a:gd name="T89" fmla="*/ 1801 h 8890"/>
                <a:gd name="T90" fmla="*/ 11550 w 16560"/>
                <a:gd name="T91" fmla="*/ 1872 h 8890"/>
                <a:gd name="T92" fmla="*/ 10606 w 16560"/>
                <a:gd name="T93" fmla="*/ 1898 h 8890"/>
                <a:gd name="T94" fmla="*/ 9677 w 16560"/>
                <a:gd name="T95" fmla="*/ 1884 h 8890"/>
                <a:gd name="T96" fmla="*/ 8805 w 16560"/>
                <a:gd name="T97" fmla="*/ 1832 h 8890"/>
                <a:gd name="T98" fmla="*/ 8026 w 16560"/>
                <a:gd name="T99" fmla="*/ 1744 h 8890"/>
                <a:gd name="T100" fmla="*/ 7380 w 16560"/>
                <a:gd name="T101" fmla="*/ 1622 h 8890"/>
                <a:gd name="T102" fmla="*/ 6827 w 16560"/>
                <a:gd name="T103" fmla="*/ 1448 h 8890"/>
                <a:gd name="T104" fmla="*/ 6196 w 16560"/>
                <a:gd name="T105" fmla="*/ 1244 h 8890"/>
                <a:gd name="T106" fmla="*/ 5583 w 16560"/>
                <a:gd name="T107" fmla="*/ 1072 h 8890"/>
                <a:gd name="T108" fmla="*/ 4984 w 16560"/>
                <a:gd name="T109" fmla="*/ 940 h 8890"/>
                <a:gd name="T110" fmla="*/ 4397 w 16560"/>
                <a:gd name="T111" fmla="*/ 852 h 8890"/>
                <a:gd name="T112" fmla="*/ 3820 w 16560"/>
                <a:gd name="T113" fmla="*/ 814 h 8890"/>
                <a:gd name="T114" fmla="*/ 3250 w 16560"/>
                <a:gd name="T115" fmla="*/ 832 h 8890"/>
                <a:gd name="T116" fmla="*/ 2685 w 16560"/>
                <a:gd name="T117" fmla="*/ 909 h 8890"/>
                <a:gd name="T118" fmla="*/ 2122 w 16560"/>
                <a:gd name="T119" fmla="*/ 1053 h 8890"/>
                <a:gd name="T120" fmla="*/ 1558 w 16560"/>
                <a:gd name="T121" fmla="*/ 1267 h 8890"/>
                <a:gd name="T122" fmla="*/ 990 w 16560"/>
                <a:gd name="T123" fmla="*/ 1559 h 8890"/>
                <a:gd name="T124" fmla="*/ 0 w 16560"/>
                <a:gd name="T125" fmla="*/ 0 h 8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560" h="8890">
                  <a:moveTo>
                    <a:pt x="0" y="0"/>
                  </a:moveTo>
                  <a:lnTo>
                    <a:pt x="167" y="1163"/>
                  </a:lnTo>
                  <a:lnTo>
                    <a:pt x="649" y="1791"/>
                  </a:lnTo>
                  <a:lnTo>
                    <a:pt x="649" y="1791"/>
                  </a:lnTo>
                  <a:lnTo>
                    <a:pt x="3571" y="8890"/>
                  </a:lnTo>
                  <a:lnTo>
                    <a:pt x="3583" y="8882"/>
                  </a:lnTo>
                  <a:lnTo>
                    <a:pt x="3623" y="8860"/>
                  </a:lnTo>
                  <a:lnTo>
                    <a:pt x="3650" y="8844"/>
                  </a:lnTo>
                  <a:lnTo>
                    <a:pt x="3686" y="8827"/>
                  </a:lnTo>
                  <a:lnTo>
                    <a:pt x="3726" y="8806"/>
                  </a:lnTo>
                  <a:lnTo>
                    <a:pt x="3773" y="8782"/>
                  </a:lnTo>
                  <a:lnTo>
                    <a:pt x="3825" y="8759"/>
                  </a:lnTo>
                  <a:lnTo>
                    <a:pt x="3883" y="8732"/>
                  </a:lnTo>
                  <a:lnTo>
                    <a:pt x="3946" y="8704"/>
                  </a:lnTo>
                  <a:lnTo>
                    <a:pt x="4016" y="8676"/>
                  </a:lnTo>
                  <a:lnTo>
                    <a:pt x="4090" y="8646"/>
                  </a:lnTo>
                  <a:lnTo>
                    <a:pt x="4169" y="8616"/>
                  </a:lnTo>
                  <a:lnTo>
                    <a:pt x="4254" y="8586"/>
                  </a:lnTo>
                  <a:lnTo>
                    <a:pt x="4344" y="8556"/>
                  </a:lnTo>
                  <a:lnTo>
                    <a:pt x="4439" y="8526"/>
                  </a:lnTo>
                  <a:lnTo>
                    <a:pt x="4538" y="8497"/>
                  </a:lnTo>
                  <a:lnTo>
                    <a:pt x="4643" y="8469"/>
                  </a:lnTo>
                  <a:lnTo>
                    <a:pt x="4753" y="8442"/>
                  </a:lnTo>
                  <a:lnTo>
                    <a:pt x="4867" y="8416"/>
                  </a:lnTo>
                  <a:lnTo>
                    <a:pt x="4985" y="8392"/>
                  </a:lnTo>
                  <a:lnTo>
                    <a:pt x="5107" y="8371"/>
                  </a:lnTo>
                  <a:lnTo>
                    <a:pt x="5234" y="8351"/>
                  </a:lnTo>
                  <a:lnTo>
                    <a:pt x="5364" y="8334"/>
                  </a:lnTo>
                  <a:lnTo>
                    <a:pt x="5500" y="8320"/>
                  </a:lnTo>
                  <a:lnTo>
                    <a:pt x="5639" y="8309"/>
                  </a:lnTo>
                  <a:lnTo>
                    <a:pt x="5782" y="8301"/>
                  </a:lnTo>
                  <a:lnTo>
                    <a:pt x="5928" y="8297"/>
                  </a:lnTo>
                  <a:lnTo>
                    <a:pt x="6079" y="8297"/>
                  </a:lnTo>
                  <a:lnTo>
                    <a:pt x="6232" y="8301"/>
                  </a:lnTo>
                  <a:lnTo>
                    <a:pt x="6389" y="8311"/>
                  </a:lnTo>
                  <a:lnTo>
                    <a:pt x="7176" y="8367"/>
                  </a:lnTo>
                  <a:lnTo>
                    <a:pt x="7933" y="8419"/>
                  </a:lnTo>
                  <a:lnTo>
                    <a:pt x="8302" y="8444"/>
                  </a:lnTo>
                  <a:lnTo>
                    <a:pt x="8664" y="8468"/>
                  </a:lnTo>
                  <a:lnTo>
                    <a:pt x="9021" y="8489"/>
                  </a:lnTo>
                  <a:lnTo>
                    <a:pt x="9371" y="8507"/>
                  </a:lnTo>
                  <a:lnTo>
                    <a:pt x="9716" y="8523"/>
                  </a:lnTo>
                  <a:lnTo>
                    <a:pt x="10055" y="8536"/>
                  </a:lnTo>
                  <a:lnTo>
                    <a:pt x="10389" y="8544"/>
                  </a:lnTo>
                  <a:lnTo>
                    <a:pt x="10717" y="8550"/>
                  </a:lnTo>
                  <a:lnTo>
                    <a:pt x="11041" y="8551"/>
                  </a:lnTo>
                  <a:lnTo>
                    <a:pt x="11361" y="8547"/>
                  </a:lnTo>
                  <a:lnTo>
                    <a:pt x="11676" y="8537"/>
                  </a:lnTo>
                  <a:lnTo>
                    <a:pt x="11986" y="8523"/>
                  </a:lnTo>
                  <a:lnTo>
                    <a:pt x="12293" y="8503"/>
                  </a:lnTo>
                  <a:lnTo>
                    <a:pt x="12596" y="8476"/>
                  </a:lnTo>
                  <a:lnTo>
                    <a:pt x="12895" y="8443"/>
                  </a:lnTo>
                  <a:lnTo>
                    <a:pt x="13191" y="8403"/>
                  </a:lnTo>
                  <a:lnTo>
                    <a:pt x="13484" y="8355"/>
                  </a:lnTo>
                  <a:lnTo>
                    <a:pt x="13774" y="8300"/>
                  </a:lnTo>
                  <a:lnTo>
                    <a:pt x="14062" y="8236"/>
                  </a:lnTo>
                  <a:lnTo>
                    <a:pt x="14346" y="8165"/>
                  </a:lnTo>
                  <a:lnTo>
                    <a:pt x="14629" y="8084"/>
                  </a:lnTo>
                  <a:lnTo>
                    <a:pt x="14909" y="7994"/>
                  </a:lnTo>
                  <a:lnTo>
                    <a:pt x="15188" y="7894"/>
                  </a:lnTo>
                  <a:lnTo>
                    <a:pt x="15464" y="7785"/>
                  </a:lnTo>
                  <a:lnTo>
                    <a:pt x="15739" y="7665"/>
                  </a:lnTo>
                  <a:lnTo>
                    <a:pt x="16015" y="7534"/>
                  </a:lnTo>
                  <a:lnTo>
                    <a:pt x="16288" y="7392"/>
                  </a:lnTo>
                  <a:lnTo>
                    <a:pt x="16560" y="7239"/>
                  </a:lnTo>
                  <a:lnTo>
                    <a:pt x="16544" y="7225"/>
                  </a:lnTo>
                  <a:lnTo>
                    <a:pt x="16502" y="7187"/>
                  </a:lnTo>
                  <a:lnTo>
                    <a:pt x="16472" y="7158"/>
                  </a:lnTo>
                  <a:lnTo>
                    <a:pt x="16436" y="7122"/>
                  </a:lnTo>
                  <a:lnTo>
                    <a:pt x="16394" y="7081"/>
                  </a:lnTo>
                  <a:lnTo>
                    <a:pt x="16349" y="7032"/>
                  </a:lnTo>
                  <a:lnTo>
                    <a:pt x="16299" y="6977"/>
                  </a:lnTo>
                  <a:lnTo>
                    <a:pt x="16245" y="6915"/>
                  </a:lnTo>
                  <a:lnTo>
                    <a:pt x="16189" y="6847"/>
                  </a:lnTo>
                  <a:lnTo>
                    <a:pt x="16129" y="6772"/>
                  </a:lnTo>
                  <a:lnTo>
                    <a:pt x="16068" y="6692"/>
                  </a:lnTo>
                  <a:lnTo>
                    <a:pt x="16005" y="6604"/>
                  </a:lnTo>
                  <a:lnTo>
                    <a:pt x="15941" y="6509"/>
                  </a:lnTo>
                  <a:lnTo>
                    <a:pt x="15875" y="6409"/>
                  </a:lnTo>
                  <a:lnTo>
                    <a:pt x="15810" y="6302"/>
                  </a:lnTo>
                  <a:lnTo>
                    <a:pt x="15744" y="6188"/>
                  </a:lnTo>
                  <a:lnTo>
                    <a:pt x="15679" y="6068"/>
                  </a:lnTo>
                  <a:lnTo>
                    <a:pt x="15615" y="5940"/>
                  </a:lnTo>
                  <a:lnTo>
                    <a:pt x="15553" y="5807"/>
                  </a:lnTo>
                  <a:lnTo>
                    <a:pt x="15492" y="5667"/>
                  </a:lnTo>
                  <a:lnTo>
                    <a:pt x="15434" y="5520"/>
                  </a:lnTo>
                  <a:lnTo>
                    <a:pt x="15379" y="5366"/>
                  </a:lnTo>
                  <a:lnTo>
                    <a:pt x="15327" y="5207"/>
                  </a:lnTo>
                  <a:lnTo>
                    <a:pt x="15280" y="5040"/>
                  </a:lnTo>
                  <a:lnTo>
                    <a:pt x="15236" y="4867"/>
                  </a:lnTo>
                  <a:lnTo>
                    <a:pt x="15198" y="4687"/>
                  </a:lnTo>
                  <a:lnTo>
                    <a:pt x="15164" y="4500"/>
                  </a:lnTo>
                  <a:lnTo>
                    <a:pt x="15137" y="4307"/>
                  </a:lnTo>
                  <a:lnTo>
                    <a:pt x="15115" y="4107"/>
                  </a:lnTo>
                  <a:lnTo>
                    <a:pt x="15101" y="3901"/>
                  </a:lnTo>
                  <a:lnTo>
                    <a:pt x="15090" y="3695"/>
                  </a:lnTo>
                  <a:lnTo>
                    <a:pt x="15081" y="3500"/>
                  </a:lnTo>
                  <a:lnTo>
                    <a:pt x="15075" y="3314"/>
                  </a:lnTo>
                  <a:lnTo>
                    <a:pt x="15069" y="3136"/>
                  </a:lnTo>
                  <a:lnTo>
                    <a:pt x="15064" y="2966"/>
                  </a:lnTo>
                  <a:lnTo>
                    <a:pt x="15061" y="2806"/>
                  </a:lnTo>
                  <a:lnTo>
                    <a:pt x="15060" y="2654"/>
                  </a:lnTo>
                  <a:lnTo>
                    <a:pt x="15059" y="2510"/>
                  </a:lnTo>
                  <a:lnTo>
                    <a:pt x="15060" y="2374"/>
                  </a:lnTo>
                  <a:lnTo>
                    <a:pt x="15061" y="2246"/>
                  </a:lnTo>
                  <a:lnTo>
                    <a:pt x="15063" y="2126"/>
                  </a:lnTo>
                  <a:lnTo>
                    <a:pt x="15066" y="2013"/>
                  </a:lnTo>
                  <a:lnTo>
                    <a:pt x="15071" y="1908"/>
                  </a:lnTo>
                  <a:lnTo>
                    <a:pt x="15075" y="1809"/>
                  </a:lnTo>
                  <a:lnTo>
                    <a:pt x="15080" y="1717"/>
                  </a:lnTo>
                  <a:lnTo>
                    <a:pt x="15085" y="1633"/>
                  </a:lnTo>
                  <a:lnTo>
                    <a:pt x="15091" y="1554"/>
                  </a:lnTo>
                  <a:lnTo>
                    <a:pt x="15098" y="1483"/>
                  </a:lnTo>
                  <a:lnTo>
                    <a:pt x="15104" y="1417"/>
                  </a:lnTo>
                  <a:lnTo>
                    <a:pt x="15110" y="1357"/>
                  </a:lnTo>
                  <a:lnTo>
                    <a:pt x="15116" y="1304"/>
                  </a:lnTo>
                  <a:lnTo>
                    <a:pt x="15122" y="1255"/>
                  </a:lnTo>
                  <a:lnTo>
                    <a:pt x="15129" y="1213"/>
                  </a:lnTo>
                  <a:lnTo>
                    <a:pt x="15134" y="1175"/>
                  </a:lnTo>
                  <a:lnTo>
                    <a:pt x="15145" y="1115"/>
                  </a:lnTo>
                  <a:lnTo>
                    <a:pt x="15153" y="1074"/>
                  </a:lnTo>
                  <a:lnTo>
                    <a:pt x="15159" y="1051"/>
                  </a:lnTo>
                  <a:lnTo>
                    <a:pt x="15161" y="1043"/>
                  </a:lnTo>
                  <a:lnTo>
                    <a:pt x="15034" y="1138"/>
                  </a:lnTo>
                  <a:lnTo>
                    <a:pt x="14885" y="1227"/>
                  </a:lnTo>
                  <a:lnTo>
                    <a:pt x="14715" y="1310"/>
                  </a:lnTo>
                  <a:lnTo>
                    <a:pt x="14525" y="1386"/>
                  </a:lnTo>
                  <a:lnTo>
                    <a:pt x="14317" y="1458"/>
                  </a:lnTo>
                  <a:lnTo>
                    <a:pt x="14093" y="1523"/>
                  </a:lnTo>
                  <a:lnTo>
                    <a:pt x="13852" y="1583"/>
                  </a:lnTo>
                  <a:lnTo>
                    <a:pt x="13598" y="1638"/>
                  </a:lnTo>
                  <a:lnTo>
                    <a:pt x="13332" y="1686"/>
                  </a:lnTo>
                  <a:lnTo>
                    <a:pt x="13053" y="1730"/>
                  </a:lnTo>
                  <a:lnTo>
                    <a:pt x="12767" y="1768"/>
                  </a:lnTo>
                  <a:lnTo>
                    <a:pt x="12471" y="1801"/>
                  </a:lnTo>
                  <a:lnTo>
                    <a:pt x="12168" y="1830"/>
                  </a:lnTo>
                  <a:lnTo>
                    <a:pt x="11861" y="1853"/>
                  </a:lnTo>
                  <a:lnTo>
                    <a:pt x="11550" y="1872"/>
                  </a:lnTo>
                  <a:lnTo>
                    <a:pt x="11235" y="1885"/>
                  </a:lnTo>
                  <a:lnTo>
                    <a:pt x="10920" y="1894"/>
                  </a:lnTo>
                  <a:lnTo>
                    <a:pt x="10606" y="1898"/>
                  </a:lnTo>
                  <a:lnTo>
                    <a:pt x="10292" y="1898"/>
                  </a:lnTo>
                  <a:lnTo>
                    <a:pt x="9983" y="1893"/>
                  </a:lnTo>
                  <a:lnTo>
                    <a:pt x="9677" y="1884"/>
                  </a:lnTo>
                  <a:lnTo>
                    <a:pt x="9379" y="1872"/>
                  </a:lnTo>
                  <a:lnTo>
                    <a:pt x="9087" y="1854"/>
                  </a:lnTo>
                  <a:lnTo>
                    <a:pt x="8805" y="1832"/>
                  </a:lnTo>
                  <a:lnTo>
                    <a:pt x="8534" y="1806"/>
                  </a:lnTo>
                  <a:lnTo>
                    <a:pt x="8273" y="1777"/>
                  </a:lnTo>
                  <a:lnTo>
                    <a:pt x="8026" y="1744"/>
                  </a:lnTo>
                  <a:lnTo>
                    <a:pt x="7794" y="1707"/>
                  </a:lnTo>
                  <a:lnTo>
                    <a:pt x="7578" y="1667"/>
                  </a:lnTo>
                  <a:lnTo>
                    <a:pt x="7380" y="1622"/>
                  </a:lnTo>
                  <a:lnTo>
                    <a:pt x="7199" y="1575"/>
                  </a:lnTo>
                  <a:lnTo>
                    <a:pt x="7041" y="1524"/>
                  </a:lnTo>
                  <a:lnTo>
                    <a:pt x="6827" y="1448"/>
                  </a:lnTo>
                  <a:lnTo>
                    <a:pt x="6614" y="1377"/>
                  </a:lnTo>
                  <a:lnTo>
                    <a:pt x="6404" y="1309"/>
                  </a:lnTo>
                  <a:lnTo>
                    <a:pt x="6196" y="1244"/>
                  </a:lnTo>
                  <a:lnTo>
                    <a:pt x="5990" y="1183"/>
                  </a:lnTo>
                  <a:lnTo>
                    <a:pt x="5785" y="1125"/>
                  </a:lnTo>
                  <a:lnTo>
                    <a:pt x="5583" y="1072"/>
                  </a:lnTo>
                  <a:lnTo>
                    <a:pt x="5381" y="1023"/>
                  </a:lnTo>
                  <a:lnTo>
                    <a:pt x="5181" y="980"/>
                  </a:lnTo>
                  <a:lnTo>
                    <a:pt x="4984" y="940"/>
                  </a:lnTo>
                  <a:lnTo>
                    <a:pt x="4787" y="905"/>
                  </a:lnTo>
                  <a:lnTo>
                    <a:pt x="4591" y="876"/>
                  </a:lnTo>
                  <a:lnTo>
                    <a:pt x="4397" y="852"/>
                  </a:lnTo>
                  <a:lnTo>
                    <a:pt x="4203" y="834"/>
                  </a:lnTo>
                  <a:lnTo>
                    <a:pt x="4012" y="821"/>
                  </a:lnTo>
                  <a:lnTo>
                    <a:pt x="3820" y="814"/>
                  </a:lnTo>
                  <a:lnTo>
                    <a:pt x="3629" y="814"/>
                  </a:lnTo>
                  <a:lnTo>
                    <a:pt x="3439" y="819"/>
                  </a:lnTo>
                  <a:lnTo>
                    <a:pt x="3250" y="832"/>
                  </a:lnTo>
                  <a:lnTo>
                    <a:pt x="3062" y="850"/>
                  </a:lnTo>
                  <a:lnTo>
                    <a:pt x="2873" y="876"/>
                  </a:lnTo>
                  <a:lnTo>
                    <a:pt x="2685" y="909"/>
                  </a:lnTo>
                  <a:lnTo>
                    <a:pt x="2496" y="950"/>
                  </a:lnTo>
                  <a:lnTo>
                    <a:pt x="2309" y="997"/>
                  </a:lnTo>
                  <a:lnTo>
                    <a:pt x="2122" y="1053"/>
                  </a:lnTo>
                  <a:lnTo>
                    <a:pt x="1933" y="1116"/>
                  </a:lnTo>
                  <a:lnTo>
                    <a:pt x="1746" y="1188"/>
                  </a:lnTo>
                  <a:lnTo>
                    <a:pt x="1558" y="1267"/>
                  </a:lnTo>
                  <a:lnTo>
                    <a:pt x="1369" y="1356"/>
                  </a:lnTo>
                  <a:lnTo>
                    <a:pt x="1180" y="1453"/>
                  </a:lnTo>
                  <a:lnTo>
                    <a:pt x="990" y="1559"/>
                  </a:lnTo>
                  <a:lnTo>
                    <a:pt x="801" y="1674"/>
                  </a:lnTo>
                  <a:lnTo>
                    <a:pt x="702" y="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25000"/>
              </a:srgbClr>
            </a:solidFill>
            <a:ln>
              <a:noFill/>
            </a:ln>
          </p:spPr>
          <p:txBody>
            <a:bodyPr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4" name="Freeform 7"/>
            <p:cNvSpPr/>
            <p:nvPr/>
          </p:nvSpPr>
          <p:spPr bwMode="auto">
            <a:xfrm>
              <a:off x="6205199" y="-1343948"/>
              <a:ext cx="2231983" cy="1196841"/>
            </a:xfrm>
            <a:custGeom>
              <a:avLst/>
              <a:gdLst>
                <a:gd name="T0" fmla="*/ 649 w 16560"/>
                <a:gd name="T1" fmla="*/ 1791 h 8890"/>
                <a:gd name="T2" fmla="*/ 3583 w 16560"/>
                <a:gd name="T3" fmla="*/ 8882 h 8890"/>
                <a:gd name="T4" fmla="*/ 3686 w 16560"/>
                <a:gd name="T5" fmla="*/ 8827 h 8890"/>
                <a:gd name="T6" fmla="*/ 3825 w 16560"/>
                <a:gd name="T7" fmla="*/ 8759 h 8890"/>
                <a:gd name="T8" fmla="*/ 4016 w 16560"/>
                <a:gd name="T9" fmla="*/ 8676 h 8890"/>
                <a:gd name="T10" fmla="*/ 4254 w 16560"/>
                <a:gd name="T11" fmla="*/ 8586 h 8890"/>
                <a:gd name="T12" fmla="*/ 4538 w 16560"/>
                <a:gd name="T13" fmla="*/ 8497 h 8890"/>
                <a:gd name="T14" fmla="*/ 4867 w 16560"/>
                <a:gd name="T15" fmla="*/ 8416 h 8890"/>
                <a:gd name="T16" fmla="*/ 5234 w 16560"/>
                <a:gd name="T17" fmla="*/ 8351 h 8890"/>
                <a:gd name="T18" fmla="*/ 5639 w 16560"/>
                <a:gd name="T19" fmla="*/ 8309 h 8890"/>
                <a:gd name="T20" fmla="*/ 6079 w 16560"/>
                <a:gd name="T21" fmla="*/ 8297 h 8890"/>
                <a:gd name="T22" fmla="*/ 7176 w 16560"/>
                <a:gd name="T23" fmla="*/ 8367 h 8890"/>
                <a:gd name="T24" fmla="*/ 8664 w 16560"/>
                <a:gd name="T25" fmla="*/ 8468 h 8890"/>
                <a:gd name="T26" fmla="*/ 9716 w 16560"/>
                <a:gd name="T27" fmla="*/ 8523 h 8890"/>
                <a:gd name="T28" fmla="*/ 10717 w 16560"/>
                <a:gd name="T29" fmla="*/ 8550 h 8890"/>
                <a:gd name="T30" fmla="*/ 11676 w 16560"/>
                <a:gd name="T31" fmla="*/ 8537 h 8890"/>
                <a:gd name="T32" fmla="*/ 12596 w 16560"/>
                <a:gd name="T33" fmla="*/ 8476 h 8890"/>
                <a:gd name="T34" fmla="*/ 13484 w 16560"/>
                <a:gd name="T35" fmla="*/ 8355 h 8890"/>
                <a:gd name="T36" fmla="*/ 14346 w 16560"/>
                <a:gd name="T37" fmla="*/ 8165 h 8890"/>
                <a:gd name="T38" fmla="*/ 15188 w 16560"/>
                <a:gd name="T39" fmla="*/ 7894 h 8890"/>
                <a:gd name="T40" fmla="*/ 16015 w 16560"/>
                <a:gd name="T41" fmla="*/ 7534 h 8890"/>
                <a:gd name="T42" fmla="*/ 16544 w 16560"/>
                <a:gd name="T43" fmla="*/ 7225 h 8890"/>
                <a:gd name="T44" fmla="*/ 16436 w 16560"/>
                <a:gd name="T45" fmla="*/ 7122 h 8890"/>
                <a:gd name="T46" fmla="*/ 16299 w 16560"/>
                <a:gd name="T47" fmla="*/ 6977 h 8890"/>
                <a:gd name="T48" fmla="*/ 16129 w 16560"/>
                <a:gd name="T49" fmla="*/ 6772 h 8890"/>
                <a:gd name="T50" fmla="*/ 15941 w 16560"/>
                <a:gd name="T51" fmla="*/ 6509 h 8890"/>
                <a:gd name="T52" fmla="*/ 15744 w 16560"/>
                <a:gd name="T53" fmla="*/ 6188 h 8890"/>
                <a:gd name="T54" fmla="*/ 15553 w 16560"/>
                <a:gd name="T55" fmla="*/ 5807 h 8890"/>
                <a:gd name="T56" fmla="*/ 15379 w 16560"/>
                <a:gd name="T57" fmla="*/ 5366 h 8890"/>
                <a:gd name="T58" fmla="*/ 15236 w 16560"/>
                <a:gd name="T59" fmla="*/ 4867 h 8890"/>
                <a:gd name="T60" fmla="*/ 15137 w 16560"/>
                <a:gd name="T61" fmla="*/ 4307 h 8890"/>
                <a:gd name="T62" fmla="*/ 15090 w 16560"/>
                <a:gd name="T63" fmla="*/ 3695 h 8890"/>
                <a:gd name="T64" fmla="*/ 15069 w 16560"/>
                <a:gd name="T65" fmla="*/ 3136 h 8890"/>
                <a:gd name="T66" fmla="*/ 15060 w 16560"/>
                <a:gd name="T67" fmla="*/ 2654 h 8890"/>
                <a:gd name="T68" fmla="*/ 15061 w 16560"/>
                <a:gd name="T69" fmla="*/ 2246 h 8890"/>
                <a:gd name="T70" fmla="*/ 15071 w 16560"/>
                <a:gd name="T71" fmla="*/ 1908 h 8890"/>
                <a:gd name="T72" fmla="*/ 15085 w 16560"/>
                <a:gd name="T73" fmla="*/ 1633 h 8890"/>
                <a:gd name="T74" fmla="*/ 15104 w 16560"/>
                <a:gd name="T75" fmla="*/ 1417 h 8890"/>
                <a:gd name="T76" fmla="*/ 15122 w 16560"/>
                <a:gd name="T77" fmla="*/ 1255 h 8890"/>
                <a:gd name="T78" fmla="*/ 15145 w 16560"/>
                <a:gd name="T79" fmla="*/ 1115 h 8890"/>
                <a:gd name="T80" fmla="*/ 15161 w 16560"/>
                <a:gd name="T81" fmla="*/ 1043 h 8890"/>
                <a:gd name="T82" fmla="*/ 14715 w 16560"/>
                <a:gd name="T83" fmla="*/ 1310 h 8890"/>
                <a:gd name="T84" fmla="*/ 14093 w 16560"/>
                <a:gd name="T85" fmla="*/ 1523 h 8890"/>
                <a:gd name="T86" fmla="*/ 13332 w 16560"/>
                <a:gd name="T87" fmla="*/ 1686 h 8890"/>
                <a:gd name="T88" fmla="*/ 12471 w 16560"/>
                <a:gd name="T89" fmla="*/ 1801 h 8890"/>
                <a:gd name="T90" fmla="*/ 11550 w 16560"/>
                <a:gd name="T91" fmla="*/ 1872 h 8890"/>
                <a:gd name="T92" fmla="*/ 10606 w 16560"/>
                <a:gd name="T93" fmla="*/ 1898 h 8890"/>
                <a:gd name="T94" fmla="*/ 9677 w 16560"/>
                <a:gd name="T95" fmla="*/ 1884 h 8890"/>
                <a:gd name="T96" fmla="*/ 8805 w 16560"/>
                <a:gd name="T97" fmla="*/ 1832 h 8890"/>
                <a:gd name="T98" fmla="*/ 8026 w 16560"/>
                <a:gd name="T99" fmla="*/ 1744 h 8890"/>
                <a:gd name="T100" fmla="*/ 7380 w 16560"/>
                <a:gd name="T101" fmla="*/ 1622 h 8890"/>
                <a:gd name="T102" fmla="*/ 6827 w 16560"/>
                <a:gd name="T103" fmla="*/ 1448 h 8890"/>
                <a:gd name="T104" fmla="*/ 6196 w 16560"/>
                <a:gd name="T105" fmla="*/ 1244 h 8890"/>
                <a:gd name="T106" fmla="*/ 5583 w 16560"/>
                <a:gd name="T107" fmla="*/ 1072 h 8890"/>
                <a:gd name="T108" fmla="*/ 4984 w 16560"/>
                <a:gd name="T109" fmla="*/ 940 h 8890"/>
                <a:gd name="T110" fmla="*/ 4397 w 16560"/>
                <a:gd name="T111" fmla="*/ 852 h 8890"/>
                <a:gd name="T112" fmla="*/ 3820 w 16560"/>
                <a:gd name="T113" fmla="*/ 814 h 8890"/>
                <a:gd name="T114" fmla="*/ 3250 w 16560"/>
                <a:gd name="T115" fmla="*/ 832 h 8890"/>
                <a:gd name="T116" fmla="*/ 2685 w 16560"/>
                <a:gd name="T117" fmla="*/ 909 h 8890"/>
                <a:gd name="T118" fmla="*/ 2122 w 16560"/>
                <a:gd name="T119" fmla="*/ 1053 h 8890"/>
                <a:gd name="T120" fmla="*/ 1558 w 16560"/>
                <a:gd name="T121" fmla="*/ 1267 h 8890"/>
                <a:gd name="T122" fmla="*/ 990 w 16560"/>
                <a:gd name="T123" fmla="*/ 1559 h 8890"/>
                <a:gd name="T124" fmla="*/ 0 w 16560"/>
                <a:gd name="T125" fmla="*/ 0 h 8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560" h="8890">
                  <a:moveTo>
                    <a:pt x="0" y="0"/>
                  </a:moveTo>
                  <a:lnTo>
                    <a:pt x="167" y="1163"/>
                  </a:lnTo>
                  <a:lnTo>
                    <a:pt x="649" y="1791"/>
                  </a:lnTo>
                  <a:lnTo>
                    <a:pt x="649" y="1791"/>
                  </a:lnTo>
                  <a:lnTo>
                    <a:pt x="3571" y="8890"/>
                  </a:lnTo>
                  <a:lnTo>
                    <a:pt x="3583" y="8882"/>
                  </a:lnTo>
                  <a:lnTo>
                    <a:pt x="3623" y="8860"/>
                  </a:lnTo>
                  <a:lnTo>
                    <a:pt x="3650" y="8844"/>
                  </a:lnTo>
                  <a:lnTo>
                    <a:pt x="3686" y="8827"/>
                  </a:lnTo>
                  <a:lnTo>
                    <a:pt x="3726" y="8806"/>
                  </a:lnTo>
                  <a:lnTo>
                    <a:pt x="3773" y="8782"/>
                  </a:lnTo>
                  <a:lnTo>
                    <a:pt x="3825" y="8759"/>
                  </a:lnTo>
                  <a:lnTo>
                    <a:pt x="3883" y="8732"/>
                  </a:lnTo>
                  <a:lnTo>
                    <a:pt x="3946" y="8704"/>
                  </a:lnTo>
                  <a:lnTo>
                    <a:pt x="4016" y="8676"/>
                  </a:lnTo>
                  <a:lnTo>
                    <a:pt x="4090" y="8646"/>
                  </a:lnTo>
                  <a:lnTo>
                    <a:pt x="4169" y="8616"/>
                  </a:lnTo>
                  <a:lnTo>
                    <a:pt x="4254" y="8586"/>
                  </a:lnTo>
                  <a:lnTo>
                    <a:pt x="4344" y="8556"/>
                  </a:lnTo>
                  <a:lnTo>
                    <a:pt x="4439" y="8526"/>
                  </a:lnTo>
                  <a:lnTo>
                    <a:pt x="4538" y="8497"/>
                  </a:lnTo>
                  <a:lnTo>
                    <a:pt x="4643" y="8469"/>
                  </a:lnTo>
                  <a:lnTo>
                    <a:pt x="4753" y="8442"/>
                  </a:lnTo>
                  <a:lnTo>
                    <a:pt x="4867" y="8416"/>
                  </a:lnTo>
                  <a:lnTo>
                    <a:pt x="4985" y="8392"/>
                  </a:lnTo>
                  <a:lnTo>
                    <a:pt x="5107" y="8371"/>
                  </a:lnTo>
                  <a:lnTo>
                    <a:pt x="5234" y="8351"/>
                  </a:lnTo>
                  <a:lnTo>
                    <a:pt x="5364" y="8334"/>
                  </a:lnTo>
                  <a:lnTo>
                    <a:pt x="5500" y="8320"/>
                  </a:lnTo>
                  <a:lnTo>
                    <a:pt x="5639" y="8309"/>
                  </a:lnTo>
                  <a:lnTo>
                    <a:pt x="5782" y="8301"/>
                  </a:lnTo>
                  <a:lnTo>
                    <a:pt x="5928" y="8297"/>
                  </a:lnTo>
                  <a:lnTo>
                    <a:pt x="6079" y="8297"/>
                  </a:lnTo>
                  <a:lnTo>
                    <a:pt x="6232" y="8301"/>
                  </a:lnTo>
                  <a:lnTo>
                    <a:pt x="6389" y="8311"/>
                  </a:lnTo>
                  <a:lnTo>
                    <a:pt x="7176" y="8367"/>
                  </a:lnTo>
                  <a:lnTo>
                    <a:pt x="7933" y="8419"/>
                  </a:lnTo>
                  <a:lnTo>
                    <a:pt x="8302" y="8444"/>
                  </a:lnTo>
                  <a:lnTo>
                    <a:pt x="8664" y="8468"/>
                  </a:lnTo>
                  <a:lnTo>
                    <a:pt x="9021" y="8489"/>
                  </a:lnTo>
                  <a:lnTo>
                    <a:pt x="9371" y="8507"/>
                  </a:lnTo>
                  <a:lnTo>
                    <a:pt x="9716" y="8523"/>
                  </a:lnTo>
                  <a:lnTo>
                    <a:pt x="10055" y="8536"/>
                  </a:lnTo>
                  <a:lnTo>
                    <a:pt x="10389" y="8544"/>
                  </a:lnTo>
                  <a:lnTo>
                    <a:pt x="10717" y="8550"/>
                  </a:lnTo>
                  <a:lnTo>
                    <a:pt x="11041" y="8551"/>
                  </a:lnTo>
                  <a:lnTo>
                    <a:pt x="11361" y="8547"/>
                  </a:lnTo>
                  <a:lnTo>
                    <a:pt x="11676" y="8537"/>
                  </a:lnTo>
                  <a:lnTo>
                    <a:pt x="11986" y="8523"/>
                  </a:lnTo>
                  <a:lnTo>
                    <a:pt x="12293" y="8503"/>
                  </a:lnTo>
                  <a:lnTo>
                    <a:pt x="12596" y="8476"/>
                  </a:lnTo>
                  <a:lnTo>
                    <a:pt x="12895" y="8443"/>
                  </a:lnTo>
                  <a:lnTo>
                    <a:pt x="13191" y="8403"/>
                  </a:lnTo>
                  <a:lnTo>
                    <a:pt x="13484" y="8355"/>
                  </a:lnTo>
                  <a:lnTo>
                    <a:pt x="13774" y="8300"/>
                  </a:lnTo>
                  <a:lnTo>
                    <a:pt x="14062" y="8236"/>
                  </a:lnTo>
                  <a:lnTo>
                    <a:pt x="14346" y="8165"/>
                  </a:lnTo>
                  <a:lnTo>
                    <a:pt x="14629" y="8084"/>
                  </a:lnTo>
                  <a:lnTo>
                    <a:pt x="14909" y="7994"/>
                  </a:lnTo>
                  <a:lnTo>
                    <a:pt x="15188" y="7894"/>
                  </a:lnTo>
                  <a:lnTo>
                    <a:pt x="15464" y="7785"/>
                  </a:lnTo>
                  <a:lnTo>
                    <a:pt x="15739" y="7665"/>
                  </a:lnTo>
                  <a:lnTo>
                    <a:pt x="16015" y="7534"/>
                  </a:lnTo>
                  <a:lnTo>
                    <a:pt x="16288" y="7392"/>
                  </a:lnTo>
                  <a:lnTo>
                    <a:pt x="16560" y="7239"/>
                  </a:lnTo>
                  <a:lnTo>
                    <a:pt x="16544" y="7225"/>
                  </a:lnTo>
                  <a:lnTo>
                    <a:pt x="16502" y="7187"/>
                  </a:lnTo>
                  <a:lnTo>
                    <a:pt x="16472" y="7158"/>
                  </a:lnTo>
                  <a:lnTo>
                    <a:pt x="16436" y="7122"/>
                  </a:lnTo>
                  <a:lnTo>
                    <a:pt x="16394" y="7081"/>
                  </a:lnTo>
                  <a:lnTo>
                    <a:pt x="16349" y="7032"/>
                  </a:lnTo>
                  <a:lnTo>
                    <a:pt x="16299" y="6977"/>
                  </a:lnTo>
                  <a:lnTo>
                    <a:pt x="16245" y="6915"/>
                  </a:lnTo>
                  <a:lnTo>
                    <a:pt x="16189" y="6847"/>
                  </a:lnTo>
                  <a:lnTo>
                    <a:pt x="16129" y="6772"/>
                  </a:lnTo>
                  <a:lnTo>
                    <a:pt x="16068" y="6692"/>
                  </a:lnTo>
                  <a:lnTo>
                    <a:pt x="16005" y="6604"/>
                  </a:lnTo>
                  <a:lnTo>
                    <a:pt x="15941" y="6509"/>
                  </a:lnTo>
                  <a:lnTo>
                    <a:pt x="15875" y="6409"/>
                  </a:lnTo>
                  <a:lnTo>
                    <a:pt x="15810" y="6302"/>
                  </a:lnTo>
                  <a:lnTo>
                    <a:pt x="15744" y="6188"/>
                  </a:lnTo>
                  <a:lnTo>
                    <a:pt x="15679" y="6068"/>
                  </a:lnTo>
                  <a:lnTo>
                    <a:pt x="15615" y="5940"/>
                  </a:lnTo>
                  <a:lnTo>
                    <a:pt x="15553" y="5807"/>
                  </a:lnTo>
                  <a:lnTo>
                    <a:pt x="15492" y="5667"/>
                  </a:lnTo>
                  <a:lnTo>
                    <a:pt x="15434" y="5520"/>
                  </a:lnTo>
                  <a:lnTo>
                    <a:pt x="15379" y="5366"/>
                  </a:lnTo>
                  <a:lnTo>
                    <a:pt x="15327" y="5207"/>
                  </a:lnTo>
                  <a:lnTo>
                    <a:pt x="15280" y="5040"/>
                  </a:lnTo>
                  <a:lnTo>
                    <a:pt x="15236" y="4867"/>
                  </a:lnTo>
                  <a:lnTo>
                    <a:pt x="15198" y="4687"/>
                  </a:lnTo>
                  <a:lnTo>
                    <a:pt x="15164" y="4500"/>
                  </a:lnTo>
                  <a:lnTo>
                    <a:pt x="15137" y="4307"/>
                  </a:lnTo>
                  <a:lnTo>
                    <a:pt x="15115" y="4107"/>
                  </a:lnTo>
                  <a:lnTo>
                    <a:pt x="15101" y="3901"/>
                  </a:lnTo>
                  <a:lnTo>
                    <a:pt x="15090" y="3695"/>
                  </a:lnTo>
                  <a:lnTo>
                    <a:pt x="15081" y="3500"/>
                  </a:lnTo>
                  <a:lnTo>
                    <a:pt x="15075" y="3314"/>
                  </a:lnTo>
                  <a:lnTo>
                    <a:pt x="15069" y="3136"/>
                  </a:lnTo>
                  <a:lnTo>
                    <a:pt x="15064" y="2966"/>
                  </a:lnTo>
                  <a:lnTo>
                    <a:pt x="15061" y="2806"/>
                  </a:lnTo>
                  <a:lnTo>
                    <a:pt x="15060" y="2654"/>
                  </a:lnTo>
                  <a:lnTo>
                    <a:pt x="15059" y="2510"/>
                  </a:lnTo>
                  <a:lnTo>
                    <a:pt x="15060" y="2374"/>
                  </a:lnTo>
                  <a:lnTo>
                    <a:pt x="15061" y="2246"/>
                  </a:lnTo>
                  <a:lnTo>
                    <a:pt x="15063" y="2126"/>
                  </a:lnTo>
                  <a:lnTo>
                    <a:pt x="15066" y="2013"/>
                  </a:lnTo>
                  <a:lnTo>
                    <a:pt x="15071" y="1908"/>
                  </a:lnTo>
                  <a:lnTo>
                    <a:pt x="15075" y="1809"/>
                  </a:lnTo>
                  <a:lnTo>
                    <a:pt x="15080" y="1717"/>
                  </a:lnTo>
                  <a:lnTo>
                    <a:pt x="15085" y="1633"/>
                  </a:lnTo>
                  <a:lnTo>
                    <a:pt x="15091" y="1554"/>
                  </a:lnTo>
                  <a:lnTo>
                    <a:pt x="15098" y="1483"/>
                  </a:lnTo>
                  <a:lnTo>
                    <a:pt x="15104" y="1417"/>
                  </a:lnTo>
                  <a:lnTo>
                    <a:pt x="15110" y="1357"/>
                  </a:lnTo>
                  <a:lnTo>
                    <a:pt x="15116" y="1304"/>
                  </a:lnTo>
                  <a:lnTo>
                    <a:pt x="15122" y="1255"/>
                  </a:lnTo>
                  <a:lnTo>
                    <a:pt x="15129" y="1213"/>
                  </a:lnTo>
                  <a:lnTo>
                    <a:pt x="15134" y="1175"/>
                  </a:lnTo>
                  <a:lnTo>
                    <a:pt x="15145" y="1115"/>
                  </a:lnTo>
                  <a:lnTo>
                    <a:pt x="15153" y="1074"/>
                  </a:lnTo>
                  <a:lnTo>
                    <a:pt x="15159" y="1051"/>
                  </a:lnTo>
                  <a:lnTo>
                    <a:pt x="15161" y="1043"/>
                  </a:lnTo>
                  <a:lnTo>
                    <a:pt x="15034" y="1138"/>
                  </a:lnTo>
                  <a:lnTo>
                    <a:pt x="14885" y="1227"/>
                  </a:lnTo>
                  <a:lnTo>
                    <a:pt x="14715" y="1310"/>
                  </a:lnTo>
                  <a:lnTo>
                    <a:pt x="14525" y="1386"/>
                  </a:lnTo>
                  <a:lnTo>
                    <a:pt x="14317" y="1458"/>
                  </a:lnTo>
                  <a:lnTo>
                    <a:pt x="14093" y="1523"/>
                  </a:lnTo>
                  <a:lnTo>
                    <a:pt x="13852" y="1583"/>
                  </a:lnTo>
                  <a:lnTo>
                    <a:pt x="13598" y="1638"/>
                  </a:lnTo>
                  <a:lnTo>
                    <a:pt x="13332" y="1686"/>
                  </a:lnTo>
                  <a:lnTo>
                    <a:pt x="13053" y="1730"/>
                  </a:lnTo>
                  <a:lnTo>
                    <a:pt x="12767" y="1768"/>
                  </a:lnTo>
                  <a:lnTo>
                    <a:pt x="12471" y="1801"/>
                  </a:lnTo>
                  <a:lnTo>
                    <a:pt x="12168" y="1830"/>
                  </a:lnTo>
                  <a:lnTo>
                    <a:pt x="11861" y="1853"/>
                  </a:lnTo>
                  <a:lnTo>
                    <a:pt x="11550" y="1872"/>
                  </a:lnTo>
                  <a:lnTo>
                    <a:pt x="11235" y="1885"/>
                  </a:lnTo>
                  <a:lnTo>
                    <a:pt x="10920" y="1894"/>
                  </a:lnTo>
                  <a:lnTo>
                    <a:pt x="10606" y="1898"/>
                  </a:lnTo>
                  <a:lnTo>
                    <a:pt x="10292" y="1898"/>
                  </a:lnTo>
                  <a:lnTo>
                    <a:pt x="9983" y="1893"/>
                  </a:lnTo>
                  <a:lnTo>
                    <a:pt x="9677" y="1884"/>
                  </a:lnTo>
                  <a:lnTo>
                    <a:pt x="9379" y="1872"/>
                  </a:lnTo>
                  <a:lnTo>
                    <a:pt x="9087" y="1854"/>
                  </a:lnTo>
                  <a:lnTo>
                    <a:pt x="8805" y="1832"/>
                  </a:lnTo>
                  <a:lnTo>
                    <a:pt x="8534" y="1806"/>
                  </a:lnTo>
                  <a:lnTo>
                    <a:pt x="8273" y="1777"/>
                  </a:lnTo>
                  <a:lnTo>
                    <a:pt x="8026" y="1744"/>
                  </a:lnTo>
                  <a:lnTo>
                    <a:pt x="7794" y="1707"/>
                  </a:lnTo>
                  <a:lnTo>
                    <a:pt x="7578" y="1667"/>
                  </a:lnTo>
                  <a:lnTo>
                    <a:pt x="7380" y="1622"/>
                  </a:lnTo>
                  <a:lnTo>
                    <a:pt x="7199" y="1575"/>
                  </a:lnTo>
                  <a:lnTo>
                    <a:pt x="7041" y="1524"/>
                  </a:lnTo>
                  <a:lnTo>
                    <a:pt x="6827" y="1448"/>
                  </a:lnTo>
                  <a:lnTo>
                    <a:pt x="6614" y="1377"/>
                  </a:lnTo>
                  <a:lnTo>
                    <a:pt x="6404" y="1309"/>
                  </a:lnTo>
                  <a:lnTo>
                    <a:pt x="6196" y="1244"/>
                  </a:lnTo>
                  <a:lnTo>
                    <a:pt x="5990" y="1183"/>
                  </a:lnTo>
                  <a:lnTo>
                    <a:pt x="5785" y="1125"/>
                  </a:lnTo>
                  <a:lnTo>
                    <a:pt x="5583" y="1072"/>
                  </a:lnTo>
                  <a:lnTo>
                    <a:pt x="5381" y="1023"/>
                  </a:lnTo>
                  <a:lnTo>
                    <a:pt x="5181" y="980"/>
                  </a:lnTo>
                  <a:lnTo>
                    <a:pt x="4984" y="940"/>
                  </a:lnTo>
                  <a:lnTo>
                    <a:pt x="4787" y="905"/>
                  </a:lnTo>
                  <a:lnTo>
                    <a:pt x="4591" y="876"/>
                  </a:lnTo>
                  <a:lnTo>
                    <a:pt x="4397" y="852"/>
                  </a:lnTo>
                  <a:lnTo>
                    <a:pt x="4203" y="834"/>
                  </a:lnTo>
                  <a:lnTo>
                    <a:pt x="4012" y="821"/>
                  </a:lnTo>
                  <a:lnTo>
                    <a:pt x="3820" y="814"/>
                  </a:lnTo>
                  <a:lnTo>
                    <a:pt x="3629" y="814"/>
                  </a:lnTo>
                  <a:lnTo>
                    <a:pt x="3439" y="819"/>
                  </a:lnTo>
                  <a:lnTo>
                    <a:pt x="3250" y="832"/>
                  </a:lnTo>
                  <a:lnTo>
                    <a:pt x="3062" y="850"/>
                  </a:lnTo>
                  <a:lnTo>
                    <a:pt x="2873" y="876"/>
                  </a:lnTo>
                  <a:lnTo>
                    <a:pt x="2685" y="909"/>
                  </a:lnTo>
                  <a:lnTo>
                    <a:pt x="2496" y="950"/>
                  </a:lnTo>
                  <a:lnTo>
                    <a:pt x="2309" y="997"/>
                  </a:lnTo>
                  <a:lnTo>
                    <a:pt x="2122" y="1053"/>
                  </a:lnTo>
                  <a:lnTo>
                    <a:pt x="1933" y="1116"/>
                  </a:lnTo>
                  <a:lnTo>
                    <a:pt x="1746" y="1188"/>
                  </a:lnTo>
                  <a:lnTo>
                    <a:pt x="1558" y="1267"/>
                  </a:lnTo>
                  <a:lnTo>
                    <a:pt x="1369" y="1356"/>
                  </a:lnTo>
                  <a:lnTo>
                    <a:pt x="1180" y="1453"/>
                  </a:lnTo>
                  <a:lnTo>
                    <a:pt x="990" y="1559"/>
                  </a:lnTo>
                  <a:lnTo>
                    <a:pt x="801" y="1674"/>
                  </a:lnTo>
                  <a:lnTo>
                    <a:pt x="702" y="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5" name="Freeform 5"/>
            <p:cNvSpPr>
              <a:spLocks noChangeAspect="1"/>
            </p:cNvSpPr>
            <p:nvPr userDrawn="1"/>
          </p:nvSpPr>
          <p:spPr bwMode="auto">
            <a:xfrm>
              <a:off x="7019702" y="-1015545"/>
              <a:ext cx="663760" cy="661668"/>
            </a:xfrm>
            <a:custGeom>
              <a:avLst/>
              <a:gdLst>
                <a:gd name="T0" fmla="*/ 2313 w 16074"/>
                <a:gd name="T1" fmla="*/ 11564 h 16128"/>
                <a:gd name="T2" fmla="*/ 3529 w 16074"/>
                <a:gd name="T3" fmla="*/ 12395 h 16128"/>
                <a:gd name="T4" fmla="*/ 4818 w 16074"/>
                <a:gd name="T5" fmla="*/ 13031 h 16128"/>
                <a:gd name="T6" fmla="*/ 6189 w 16074"/>
                <a:gd name="T7" fmla="*/ 13418 h 16128"/>
                <a:gd name="T8" fmla="*/ 7653 w 16074"/>
                <a:gd name="T9" fmla="*/ 13501 h 16128"/>
                <a:gd name="T10" fmla="*/ 9219 w 16074"/>
                <a:gd name="T11" fmla="*/ 13224 h 16128"/>
                <a:gd name="T12" fmla="*/ 5225 w 16074"/>
                <a:gd name="T13" fmla="*/ 7326 h 16128"/>
                <a:gd name="T14" fmla="*/ 5604 w 16074"/>
                <a:gd name="T15" fmla="*/ 2588 h 16128"/>
                <a:gd name="T16" fmla="*/ 5918 w 16074"/>
                <a:gd name="T17" fmla="*/ 2680 h 16128"/>
                <a:gd name="T18" fmla="*/ 6274 w 16074"/>
                <a:gd name="T19" fmla="*/ 2719 h 16128"/>
                <a:gd name="T20" fmla="*/ 6671 w 16074"/>
                <a:gd name="T21" fmla="*/ 2688 h 16128"/>
                <a:gd name="T22" fmla="*/ 7102 w 16074"/>
                <a:gd name="T23" fmla="*/ 2577 h 16128"/>
                <a:gd name="T24" fmla="*/ 7563 w 16074"/>
                <a:gd name="T25" fmla="*/ 2375 h 16128"/>
                <a:gd name="T26" fmla="*/ 8053 w 16074"/>
                <a:gd name="T27" fmla="*/ 2066 h 16128"/>
                <a:gd name="T28" fmla="*/ 12930 w 16074"/>
                <a:gd name="T29" fmla="*/ 10057 h 16128"/>
                <a:gd name="T30" fmla="*/ 13396 w 16074"/>
                <a:gd name="T31" fmla="*/ 8301 h 16128"/>
                <a:gd name="T32" fmla="*/ 13347 w 16074"/>
                <a:gd name="T33" fmla="*/ 6443 h 16128"/>
                <a:gd name="T34" fmla="*/ 12801 w 16074"/>
                <a:gd name="T35" fmla="*/ 4583 h 16128"/>
                <a:gd name="T36" fmla="*/ 11773 w 16074"/>
                <a:gd name="T37" fmla="*/ 2822 h 16128"/>
                <a:gd name="T38" fmla="*/ 10277 w 16074"/>
                <a:gd name="T39" fmla="*/ 1262 h 16128"/>
                <a:gd name="T40" fmla="*/ 8329 w 16074"/>
                <a:gd name="T41" fmla="*/ 0 h 16128"/>
                <a:gd name="T42" fmla="*/ 10526 w 16074"/>
                <a:gd name="T43" fmla="*/ 458 h 16128"/>
                <a:gd name="T44" fmla="*/ 12659 w 16074"/>
                <a:gd name="T45" fmla="*/ 1583 h 16128"/>
                <a:gd name="T46" fmla="*/ 14464 w 16074"/>
                <a:gd name="T47" fmla="*/ 3304 h 16128"/>
                <a:gd name="T48" fmla="*/ 15679 w 16074"/>
                <a:gd name="T49" fmla="*/ 5557 h 16128"/>
                <a:gd name="T50" fmla="*/ 16044 w 16074"/>
                <a:gd name="T51" fmla="*/ 8271 h 16128"/>
                <a:gd name="T52" fmla="*/ 15294 w 16074"/>
                <a:gd name="T53" fmla="*/ 11379 h 16128"/>
                <a:gd name="T54" fmla="*/ 12655 w 16074"/>
                <a:gd name="T55" fmla="*/ 14684 h 16128"/>
                <a:gd name="T56" fmla="*/ 10870 w 16074"/>
                <a:gd name="T57" fmla="*/ 15495 h 16128"/>
                <a:gd name="T58" fmla="*/ 9145 w 16074"/>
                <a:gd name="T59" fmla="*/ 15974 h 16128"/>
                <a:gd name="T60" fmla="*/ 7486 w 16074"/>
                <a:gd name="T61" fmla="*/ 16128 h 16128"/>
                <a:gd name="T62" fmla="*/ 5906 w 16074"/>
                <a:gd name="T63" fmla="*/ 15967 h 16128"/>
                <a:gd name="T64" fmla="*/ 4415 w 16074"/>
                <a:gd name="T65" fmla="*/ 15498 h 16128"/>
                <a:gd name="T66" fmla="*/ 3023 w 16074"/>
                <a:gd name="T67" fmla="*/ 14731 h 16128"/>
                <a:gd name="T68" fmla="*/ 2528 w 16074"/>
                <a:gd name="T69" fmla="*/ 14487 h 16128"/>
                <a:gd name="T70" fmla="*/ 2530 w 16074"/>
                <a:gd name="T71" fmla="*/ 14735 h 16128"/>
                <a:gd name="T72" fmla="*/ 2473 w 16074"/>
                <a:gd name="T73" fmla="*/ 14983 h 16128"/>
                <a:gd name="T74" fmla="*/ 2363 w 16074"/>
                <a:gd name="T75" fmla="*/ 15222 h 16128"/>
                <a:gd name="T76" fmla="*/ 2207 w 16074"/>
                <a:gd name="T77" fmla="*/ 15444 h 16128"/>
                <a:gd name="T78" fmla="*/ 2013 w 16074"/>
                <a:gd name="T79" fmla="*/ 15642 h 16128"/>
                <a:gd name="T80" fmla="*/ 1779 w 16074"/>
                <a:gd name="T81" fmla="*/ 15812 h 16128"/>
                <a:gd name="T82" fmla="*/ 1496 w 16074"/>
                <a:gd name="T83" fmla="*/ 15944 h 16128"/>
                <a:gd name="T84" fmla="*/ 1210 w 16074"/>
                <a:gd name="T85" fmla="*/ 16001 h 16128"/>
                <a:gd name="T86" fmla="*/ 933 w 16074"/>
                <a:gd name="T87" fmla="*/ 15986 h 16128"/>
                <a:gd name="T88" fmla="*/ 671 w 16074"/>
                <a:gd name="T89" fmla="*/ 15902 h 16128"/>
                <a:gd name="T90" fmla="*/ 436 w 16074"/>
                <a:gd name="T91" fmla="*/ 15751 h 16128"/>
                <a:gd name="T92" fmla="*/ 234 w 16074"/>
                <a:gd name="T93" fmla="*/ 15534 h 16128"/>
                <a:gd name="T94" fmla="*/ 33 w 16074"/>
                <a:gd name="T95" fmla="*/ 15112 h 16128"/>
                <a:gd name="T96" fmla="*/ 17 w 16074"/>
                <a:gd name="T97" fmla="*/ 14651 h 16128"/>
                <a:gd name="T98" fmla="*/ 179 w 16074"/>
                <a:gd name="T99" fmla="*/ 14226 h 16128"/>
                <a:gd name="T100" fmla="*/ 478 w 16074"/>
                <a:gd name="T101" fmla="*/ 13874 h 16128"/>
                <a:gd name="T102" fmla="*/ 878 w 16074"/>
                <a:gd name="T103" fmla="*/ 13632 h 16128"/>
                <a:gd name="T104" fmla="*/ 1339 w 16074"/>
                <a:gd name="T105" fmla="*/ 13536 h 16128"/>
                <a:gd name="T106" fmla="*/ 1477 w 16074"/>
                <a:gd name="T107" fmla="*/ 13406 h 16128"/>
                <a:gd name="T108" fmla="*/ 1100 w 16074"/>
                <a:gd name="T109" fmla="*/ 12990 h 16128"/>
                <a:gd name="T110" fmla="*/ 736 w 16074"/>
                <a:gd name="T111" fmla="*/ 12545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74" h="16128">
                  <a:moveTo>
                    <a:pt x="454" y="12169"/>
                  </a:moveTo>
                  <a:lnTo>
                    <a:pt x="1614" y="10993"/>
                  </a:lnTo>
                  <a:lnTo>
                    <a:pt x="1844" y="11188"/>
                  </a:lnTo>
                  <a:lnTo>
                    <a:pt x="2077" y="11378"/>
                  </a:lnTo>
                  <a:lnTo>
                    <a:pt x="2313" y="11564"/>
                  </a:lnTo>
                  <a:lnTo>
                    <a:pt x="2550" y="11742"/>
                  </a:lnTo>
                  <a:lnTo>
                    <a:pt x="2792" y="11916"/>
                  </a:lnTo>
                  <a:lnTo>
                    <a:pt x="3035" y="12083"/>
                  </a:lnTo>
                  <a:lnTo>
                    <a:pt x="3280" y="12242"/>
                  </a:lnTo>
                  <a:lnTo>
                    <a:pt x="3529" y="12395"/>
                  </a:lnTo>
                  <a:lnTo>
                    <a:pt x="3781" y="12540"/>
                  </a:lnTo>
                  <a:lnTo>
                    <a:pt x="4035" y="12677"/>
                  </a:lnTo>
                  <a:lnTo>
                    <a:pt x="4293" y="12804"/>
                  </a:lnTo>
                  <a:lnTo>
                    <a:pt x="4554" y="12923"/>
                  </a:lnTo>
                  <a:lnTo>
                    <a:pt x="4818" y="13031"/>
                  </a:lnTo>
                  <a:lnTo>
                    <a:pt x="5086" y="13131"/>
                  </a:lnTo>
                  <a:lnTo>
                    <a:pt x="5356" y="13220"/>
                  </a:lnTo>
                  <a:lnTo>
                    <a:pt x="5630" y="13298"/>
                  </a:lnTo>
                  <a:lnTo>
                    <a:pt x="5908" y="13364"/>
                  </a:lnTo>
                  <a:lnTo>
                    <a:pt x="6189" y="13418"/>
                  </a:lnTo>
                  <a:lnTo>
                    <a:pt x="6474" y="13461"/>
                  </a:lnTo>
                  <a:lnTo>
                    <a:pt x="6763" y="13491"/>
                  </a:lnTo>
                  <a:lnTo>
                    <a:pt x="7056" y="13508"/>
                  </a:lnTo>
                  <a:lnTo>
                    <a:pt x="7352" y="13511"/>
                  </a:lnTo>
                  <a:lnTo>
                    <a:pt x="7653" y="13501"/>
                  </a:lnTo>
                  <a:lnTo>
                    <a:pt x="7958" y="13476"/>
                  </a:lnTo>
                  <a:lnTo>
                    <a:pt x="8267" y="13437"/>
                  </a:lnTo>
                  <a:lnTo>
                    <a:pt x="8579" y="13381"/>
                  </a:lnTo>
                  <a:lnTo>
                    <a:pt x="8897" y="13311"/>
                  </a:lnTo>
                  <a:lnTo>
                    <a:pt x="9219" y="13224"/>
                  </a:lnTo>
                  <a:lnTo>
                    <a:pt x="9546" y="13121"/>
                  </a:lnTo>
                  <a:lnTo>
                    <a:pt x="9877" y="13001"/>
                  </a:lnTo>
                  <a:lnTo>
                    <a:pt x="10212" y="12863"/>
                  </a:lnTo>
                  <a:lnTo>
                    <a:pt x="10554" y="12708"/>
                  </a:lnTo>
                  <a:lnTo>
                    <a:pt x="5225" y="7326"/>
                  </a:lnTo>
                  <a:lnTo>
                    <a:pt x="3765" y="8813"/>
                  </a:lnTo>
                  <a:lnTo>
                    <a:pt x="1503" y="6582"/>
                  </a:lnTo>
                  <a:lnTo>
                    <a:pt x="5491" y="2537"/>
                  </a:lnTo>
                  <a:lnTo>
                    <a:pt x="5547" y="2563"/>
                  </a:lnTo>
                  <a:lnTo>
                    <a:pt x="5604" y="2588"/>
                  </a:lnTo>
                  <a:lnTo>
                    <a:pt x="5663" y="2610"/>
                  </a:lnTo>
                  <a:lnTo>
                    <a:pt x="5724" y="2631"/>
                  </a:lnTo>
                  <a:lnTo>
                    <a:pt x="5787" y="2649"/>
                  </a:lnTo>
                  <a:lnTo>
                    <a:pt x="5852" y="2666"/>
                  </a:lnTo>
                  <a:lnTo>
                    <a:pt x="5918" y="2680"/>
                  </a:lnTo>
                  <a:lnTo>
                    <a:pt x="5986" y="2693"/>
                  </a:lnTo>
                  <a:lnTo>
                    <a:pt x="6055" y="2703"/>
                  </a:lnTo>
                  <a:lnTo>
                    <a:pt x="6127" y="2711"/>
                  </a:lnTo>
                  <a:lnTo>
                    <a:pt x="6200" y="2716"/>
                  </a:lnTo>
                  <a:lnTo>
                    <a:pt x="6274" y="2719"/>
                  </a:lnTo>
                  <a:lnTo>
                    <a:pt x="6351" y="2719"/>
                  </a:lnTo>
                  <a:lnTo>
                    <a:pt x="6429" y="2716"/>
                  </a:lnTo>
                  <a:lnTo>
                    <a:pt x="6508" y="2710"/>
                  </a:lnTo>
                  <a:lnTo>
                    <a:pt x="6588" y="2700"/>
                  </a:lnTo>
                  <a:lnTo>
                    <a:pt x="6671" y="2688"/>
                  </a:lnTo>
                  <a:lnTo>
                    <a:pt x="6755" y="2673"/>
                  </a:lnTo>
                  <a:lnTo>
                    <a:pt x="6840" y="2654"/>
                  </a:lnTo>
                  <a:lnTo>
                    <a:pt x="6925" y="2632"/>
                  </a:lnTo>
                  <a:lnTo>
                    <a:pt x="7013" y="2607"/>
                  </a:lnTo>
                  <a:lnTo>
                    <a:pt x="7102" y="2577"/>
                  </a:lnTo>
                  <a:lnTo>
                    <a:pt x="7192" y="2545"/>
                  </a:lnTo>
                  <a:lnTo>
                    <a:pt x="7283" y="2508"/>
                  </a:lnTo>
                  <a:lnTo>
                    <a:pt x="7375" y="2468"/>
                  </a:lnTo>
                  <a:lnTo>
                    <a:pt x="7469" y="2423"/>
                  </a:lnTo>
                  <a:lnTo>
                    <a:pt x="7563" y="2375"/>
                  </a:lnTo>
                  <a:lnTo>
                    <a:pt x="7659" y="2321"/>
                  </a:lnTo>
                  <a:lnTo>
                    <a:pt x="7756" y="2265"/>
                  </a:lnTo>
                  <a:lnTo>
                    <a:pt x="7854" y="2203"/>
                  </a:lnTo>
                  <a:lnTo>
                    <a:pt x="7953" y="2137"/>
                  </a:lnTo>
                  <a:lnTo>
                    <a:pt x="8053" y="2066"/>
                  </a:lnTo>
                  <a:lnTo>
                    <a:pt x="9204" y="3243"/>
                  </a:lnTo>
                  <a:lnTo>
                    <a:pt x="7220" y="5296"/>
                  </a:lnTo>
                  <a:lnTo>
                    <a:pt x="12597" y="10708"/>
                  </a:lnTo>
                  <a:lnTo>
                    <a:pt x="12775" y="10387"/>
                  </a:lnTo>
                  <a:lnTo>
                    <a:pt x="12930" y="10057"/>
                  </a:lnTo>
                  <a:lnTo>
                    <a:pt x="13065" y="9719"/>
                  </a:lnTo>
                  <a:lnTo>
                    <a:pt x="13179" y="9373"/>
                  </a:lnTo>
                  <a:lnTo>
                    <a:pt x="13271" y="9022"/>
                  </a:lnTo>
                  <a:lnTo>
                    <a:pt x="13344" y="8664"/>
                  </a:lnTo>
                  <a:lnTo>
                    <a:pt x="13396" y="8301"/>
                  </a:lnTo>
                  <a:lnTo>
                    <a:pt x="13426" y="7934"/>
                  </a:lnTo>
                  <a:lnTo>
                    <a:pt x="13437" y="7564"/>
                  </a:lnTo>
                  <a:lnTo>
                    <a:pt x="13427" y="7192"/>
                  </a:lnTo>
                  <a:lnTo>
                    <a:pt x="13398" y="6818"/>
                  </a:lnTo>
                  <a:lnTo>
                    <a:pt x="13347" y="6443"/>
                  </a:lnTo>
                  <a:lnTo>
                    <a:pt x="13277" y="6068"/>
                  </a:lnTo>
                  <a:lnTo>
                    <a:pt x="13188" y="5694"/>
                  </a:lnTo>
                  <a:lnTo>
                    <a:pt x="13079" y="5321"/>
                  </a:lnTo>
                  <a:lnTo>
                    <a:pt x="12949" y="4950"/>
                  </a:lnTo>
                  <a:lnTo>
                    <a:pt x="12801" y="4583"/>
                  </a:lnTo>
                  <a:lnTo>
                    <a:pt x="12634" y="4220"/>
                  </a:lnTo>
                  <a:lnTo>
                    <a:pt x="12447" y="3862"/>
                  </a:lnTo>
                  <a:lnTo>
                    <a:pt x="12241" y="3509"/>
                  </a:lnTo>
                  <a:lnTo>
                    <a:pt x="12017" y="3162"/>
                  </a:lnTo>
                  <a:lnTo>
                    <a:pt x="11773" y="2822"/>
                  </a:lnTo>
                  <a:lnTo>
                    <a:pt x="11511" y="2492"/>
                  </a:lnTo>
                  <a:lnTo>
                    <a:pt x="11230" y="2169"/>
                  </a:lnTo>
                  <a:lnTo>
                    <a:pt x="10931" y="1856"/>
                  </a:lnTo>
                  <a:lnTo>
                    <a:pt x="10613" y="1553"/>
                  </a:lnTo>
                  <a:lnTo>
                    <a:pt x="10277" y="1262"/>
                  </a:lnTo>
                  <a:lnTo>
                    <a:pt x="9924" y="982"/>
                  </a:lnTo>
                  <a:lnTo>
                    <a:pt x="9551" y="716"/>
                  </a:lnTo>
                  <a:lnTo>
                    <a:pt x="9162" y="463"/>
                  </a:lnTo>
                  <a:lnTo>
                    <a:pt x="8754" y="224"/>
                  </a:lnTo>
                  <a:lnTo>
                    <a:pt x="8329" y="0"/>
                  </a:lnTo>
                  <a:lnTo>
                    <a:pt x="8761" y="35"/>
                  </a:lnTo>
                  <a:lnTo>
                    <a:pt x="9199" y="99"/>
                  </a:lnTo>
                  <a:lnTo>
                    <a:pt x="9641" y="192"/>
                  </a:lnTo>
                  <a:lnTo>
                    <a:pt x="10084" y="310"/>
                  </a:lnTo>
                  <a:lnTo>
                    <a:pt x="10526" y="458"/>
                  </a:lnTo>
                  <a:lnTo>
                    <a:pt x="10966" y="632"/>
                  </a:lnTo>
                  <a:lnTo>
                    <a:pt x="11402" y="832"/>
                  </a:lnTo>
                  <a:lnTo>
                    <a:pt x="11830" y="1057"/>
                  </a:lnTo>
                  <a:lnTo>
                    <a:pt x="12250" y="1307"/>
                  </a:lnTo>
                  <a:lnTo>
                    <a:pt x="12659" y="1583"/>
                  </a:lnTo>
                  <a:lnTo>
                    <a:pt x="13054" y="1881"/>
                  </a:lnTo>
                  <a:lnTo>
                    <a:pt x="13435" y="2203"/>
                  </a:lnTo>
                  <a:lnTo>
                    <a:pt x="13798" y="2548"/>
                  </a:lnTo>
                  <a:lnTo>
                    <a:pt x="14141" y="2915"/>
                  </a:lnTo>
                  <a:lnTo>
                    <a:pt x="14464" y="3304"/>
                  </a:lnTo>
                  <a:lnTo>
                    <a:pt x="14762" y="3714"/>
                  </a:lnTo>
                  <a:lnTo>
                    <a:pt x="15036" y="4146"/>
                  </a:lnTo>
                  <a:lnTo>
                    <a:pt x="15281" y="4596"/>
                  </a:lnTo>
                  <a:lnTo>
                    <a:pt x="15496" y="5067"/>
                  </a:lnTo>
                  <a:lnTo>
                    <a:pt x="15679" y="5557"/>
                  </a:lnTo>
                  <a:lnTo>
                    <a:pt x="15829" y="6065"/>
                  </a:lnTo>
                  <a:lnTo>
                    <a:pt x="15942" y="6591"/>
                  </a:lnTo>
                  <a:lnTo>
                    <a:pt x="16016" y="7135"/>
                  </a:lnTo>
                  <a:lnTo>
                    <a:pt x="16052" y="7695"/>
                  </a:lnTo>
                  <a:lnTo>
                    <a:pt x="16044" y="8271"/>
                  </a:lnTo>
                  <a:lnTo>
                    <a:pt x="15991" y="8863"/>
                  </a:lnTo>
                  <a:lnTo>
                    <a:pt x="15892" y="9471"/>
                  </a:lnTo>
                  <a:lnTo>
                    <a:pt x="15744" y="10093"/>
                  </a:lnTo>
                  <a:lnTo>
                    <a:pt x="15545" y="10729"/>
                  </a:lnTo>
                  <a:lnTo>
                    <a:pt x="15294" y="11379"/>
                  </a:lnTo>
                  <a:lnTo>
                    <a:pt x="14987" y="12042"/>
                  </a:lnTo>
                  <a:lnTo>
                    <a:pt x="14623" y="12717"/>
                  </a:lnTo>
                  <a:lnTo>
                    <a:pt x="16074" y="14218"/>
                  </a:lnTo>
                  <a:lnTo>
                    <a:pt x="14156" y="16081"/>
                  </a:lnTo>
                  <a:lnTo>
                    <a:pt x="12655" y="14684"/>
                  </a:lnTo>
                  <a:lnTo>
                    <a:pt x="12293" y="14873"/>
                  </a:lnTo>
                  <a:lnTo>
                    <a:pt x="11934" y="15048"/>
                  </a:lnTo>
                  <a:lnTo>
                    <a:pt x="11578" y="15211"/>
                  </a:lnTo>
                  <a:lnTo>
                    <a:pt x="11223" y="15360"/>
                  </a:lnTo>
                  <a:lnTo>
                    <a:pt x="10870" y="15495"/>
                  </a:lnTo>
                  <a:lnTo>
                    <a:pt x="10520" y="15617"/>
                  </a:lnTo>
                  <a:lnTo>
                    <a:pt x="10173" y="15726"/>
                  </a:lnTo>
                  <a:lnTo>
                    <a:pt x="9828" y="15822"/>
                  </a:lnTo>
                  <a:lnTo>
                    <a:pt x="9485" y="15904"/>
                  </a:lnTo>
                  <a:lnTo>
                    <a:pt x="9145" y="15974"/>
                  </a:lnTo>
                  <a:lnTo>
                    <a:pt x="8808" y="16030"/>
                  </a:lnTo>
                  <a:lnTo>
                    <a:pt x="8472" y="16074"/>
                  </a:lnTo>
                  <a:lnTo>
                    <a:pt x="8140" y="16105"/>
                  </a:lnTo>
                  <a:lnTo>
                    <a:pt x="7812" y="16123"/>
                  </a:lnTo>
                  <a:lnTo>
                    <a:pt x="7486" y="16128"/>
                  </a:lnTo>
                  <a:lnTo>
                    <a:pt x="7164" y="16121"/>
                  </a:lnTo>
                  <a:lnTo>
                    <a:pt x="6845" y="16101"/>
                  </a:lnTo>
                  <a:lnTo>
                    <a:pt x="6529" y="16069"/>
                  </a:lnTo>
                  <a:lnTo>
                    <a:pt x="6216" y="16024"/>
                  </a:lnTo>
                  <a:lnTo>
                    <a:pt x="5906" y="15967"/>
                  </a:lnTo>
                  <a:lnTo>
                    <a:pt x="5601" y="15897"/>
                  </a:lnTo>
                  <a:lnTo>
                    <a:pt x="5298" y="15816"/>
                  </a:lnTo>
                  <a:lnTo>
                    <a:pt x="5001" y="15722"/>
                  </a:lnTo>
                  <a:lnTo>
                    <a:pt x="4706" y="15616"/>
                  </a:lnTo>
                  <a:lnTo>
                    <a:pt x="4415" y="15498"/>
                  </a:lnTo>
                  <a:lnTo>
                    <a:pt x="4129" y="15368"/>
                  </a:lnTo>
                  <a:lnTo>
                    <a:pt x="3846" y="15227"/>
                  </a:lnTo>
                  <a:lnTo>
                    <a:pt x="3568" y="15073"/>
                  </a:lnTo>
                  <a:lnTo>
                    <a:pt x="3293" y="14907"/>
                  </a:lnTo>
                  <a:lnTo>
                    <a:pt x="3023" y="14731"/>
                  </a:lnTo>
                  <a:lnTo>
                    <a:pt x="2757" y="14542"/>
                  </a:lnTo>
                  <a:lnTo>
                    <a:pt x="2496" y="14342"/>
                  </a:lnTo>
                  <a:lnTo>
                    <a:pt x="2509" y="14390"/>
                  </a:lnTo>
                  <a:lnTo>
                    <a:pt x="2520" y="14439"/>
                  </a:lnTo>
                  <a:lnTo>
                    <a:pt x="2528" y="14487"/>
                  </a:lnTo>
                  <a:lnTo>
                    <a:pt x="2533" y="14536"/>
                  </a:lnTo>
                  <a:lnTo>
                    <a:pt x="2536" y="14586"/>
                  </a:lnTo>
                  <a:lnTo>
                    <a:pt x="2537" y="14635"/>
                  </a:lnTo>
                  <a:lnTo>
                    <a:pt x="2534" y="14686"/>
                  </a:lnTo>
                  <a:lnTo>
                    <a:pt x="2530" y="14735"/>
                  </a:lnTo>
                  <a:lnTo>
                    <a:pt x="2523" y="14785"/>
                  </a:lnTo>
                  <a:lnTo>
                    <a:pt x="2514" y="14835"/>
                  </a:lnTo>
                  <a:lnTo>
                    <a:pt x="2502" y="14884"/>
                  </a:lnTo>
                  <a:lnTo>
                    <a:pt x="2489" y="14934"/>
                  </a:lnTo>
                  <a:lnTo>
                    <a:pt x="2473" y="14983"/>
                  </a:lnTo>
                  <a:lnTo>
                    <a:pt x="2454" y="15031"/>
                  </a:lnTo>
                  <a:lnTo>
                    <a:pt x="2434" y="15080"/>
                  </a:lnTo>
                  <a:lnTo>
                    <a:pt x="2412" y="15127"/>
                  </a:lnTo>
                  <a:lnTo>
                    <a:pt x="2388" y="15174"/>
                  </a:lnTo>
                  <a:lnTo>
                    <a:pt x="2363" y="15222"/>
                  </a:lnTo>
                  <a:lnTo>
                    <a:pt x="2334" y="15267"/>
                  </a:lnTo>
                  <a:lnTo>
                    <a:pt x="2305" y="15313"/>
                  </a:lnTo>
                  <a:lnTo>
                    <a:pt x="2275" y="15358"/>
                  </a:lnTo>
                  <a:lnTo>
                    <a:pt x="2241" y="15401"/>
                  </a:lnTo>
                  <a:lnTo>
                    <a:pt x="2207" y="15444"/>
                  </a:lnTo>
                  <a:lnTo>
                    <a:pt x="2171" y="15486"/>
                  </a:lnTo>
                  <a:lnTo>
                    <a:pt x="2134" y="15526"/>
                  </a:lnTo>
                  <a:lnTo>
                    <a:pt x="2095" y="15567"/>
                  </a:lnTo>
                  <a:lnTo>
                    <a:pt x="2055" y="15605"/>
                  </a:lnTo>
                  <a:lnTo>
                    <a:pt x="2013" y="15642"/>
                  </a:lnTo>
                  <a:lnTo>
                    <a:pt x="1971" y="15677"/>
                  </a:lnTo>
                  <a:lnTo>
                    <a:pt x="1927" y="15713"/>
                  </a:lnTo>
                  <a:lnTo>
                    <a:pt x="1881" y="15745"/>
                  </a:lnTo>
                  <a:lnTo>
                    <a:pt x="1836" y="15777"/>
                  </a:lnTo>
                  <a:lnTo>
                    <a:pt x="1779" y="15812"/>
                  </a:lnTo>
                  <a:lnTo>
                    <a:pt x="1723" y="15845"/>
                  </a:lnTo>
                  <a:lnTo>
                    <a:pt x="1666" y="15874"/>
                  </a:lnTo>
                  <a:lnTo>
                    <a:pt x="1610" y="15900"/>
                  </a:lnTo>
                  <a:lnTo>
                    <a:pt x="1552" y="15923"/>
                  </a:lnTo>
                  <a:lnTo>
                    <a:pt x="1496" y="15944"/>
                  </a:lnTo>
                  <a:lnTo>
                    <a:pt x="1438" y="15961"/>
                  </a:lnTo>
                  <a:lnTo>
                    <a:pt x="1381" y="15975"/>
                  </a:lnTo>
                  <a:lnTo>
                    <a:pt x="1324" y="15987"/>
                  </a:lnTo>
                  <a:lnTo>
                    <a:pt x="1267" y="15995"/>
                  </a:lnTo>
                  <a:lnTo>
                    <a:pt x="1210" y="16001"/>
                  </a:lnTo>
                  <a:lnTo>
                    <a:pt x="1154" y="16003"/>
                  </a:lnTo>
                  <a:lnTo>
                    <a:pt x="1098" y="16003"/>
                  </a:lnTo>
                  <a:lnTo>
                    <a:pt x="1043" y="16000"/>
                  </a:lnTo>
                  <a:lnTo>
                    <a:pt x="987" y="15995"/>
                  </a:lnTo>
                  <a:lnTo>
                    <a:pt x="933" y="15986"/>
                  </a:lnTo>
                  <a:lnTo>
                    <a:pt x="879" y="15975"/>
                  </a:lnTo>
                  <a:lnTo>
                    <a:pt x="826" y="15961"/>
                  </a:lnTo>
                  <a:lnTo>
                    <a:pt x="773" y="15944"/>
                  </a:lnTo>
                  <a:lnTo>
                    <a:pt x="722" y="15924"/>
                  </a:lnTo>
                  <a:lnTo>
                    <a:pt x="671" y="15902"/>
                  </a:lnTo>
                  <a:lnTo>
                    <a:pt x="622" y="15877"/>
                  </a:lnTo>
                  <a:lnTo>
                    <a:pt x="573" y="15849"/>
                  </a:lnTo>
                  <a:lnTo>
                    <a:pt x="527" y="15819"/>
                  </a:lnTo>
                  <a:lnTo>
                    <a:pt x="480" y="15786"/>
                  </a:lnTo>
                  <a:lnTo>
                    <a:pt x="436" y="15751"/>
                  </a:lnTo>
                  <a:lnTo>
                    <a:pt x="393" y="15713"/>
                  </a:lnTo>
                  <a:lnTo>
                    <a:pt x="350" y="15671"/>
                  </a:lnTo>
                  <a:lnTo>
                    <a:pt x="310" y="15628"/>
                  </a:lnTo>
                  <a:lnTo>
                    <a:pt x="271" y="15583"/>
                  </a:lnTo>
                  <a:lnTo>
                    <a:pt x="234" y="15534"/>
                  </a:lnTo>
                  <a:lnTo>
                    <a:pt x="199" y="15483"/>
                  </a:lnTo>
                  <a:lnTo>
                    <a:pt x="143" y="15391"/>
                  </a:lnTo>
                  <a:lnTo>
                    <a:pt x="98" y="15299"/>
                  </a:lnTo>
                  <a:lnTo>
                    <a:pt x="61" y="15206"/>
                  </a:lnTo>
                  <a:lnTo>
                    <a:pt x="33" y="15112"/>
                  </a:lnTo>
                  <a:lnTo>
                    <a:pt x="14" y="15019"/>
                  </a:lnTo>
                  <a:lnTo>
                    <a:pt x="3" y="14925"/>
                  </a:lnTo>
                  <a:lnTo>
                    <a:pt x="0" y="14833"/>
                  </a:lnTo>
                  <a:lnTo>
                    <a:pt x="5" y="14741"/>
                  </a:lnTo>
                  <a:lnTo>
                    <a:pt x="17" y="14651"/>
                  </a:lnTo>
                  <a:lnTo>
                    <a:pt x="36" y="14562"/>
                  </a:lnTo>
                  <a:lnTo>
                    <a:pt x="63" y="14475"/>
                  </a:lnTo>
                  <a:lnTo>
                    <a:pt x="95" y="14389"/>
                  </a:lnTo>
                  <a:lnTo>
                    <a:pt x="133" y="14307"/>
                  </a:lnTo>
                  <a:lnTo>
                    <a:pt x="179" y="14226"/>
                  </a:lnTo>
                  <a:lnTo>
                    <a:pt x="228" y="14148"/>
                  </a:lnTo>
                  <a:lnTo>
                    <a:pt x="284" y="14075"/>
                  </a:lnTo>
                  <a:lnTo>
                    <a:pt x="344" y="14004"/>
                  </a:lnTo>
                  <a:lnTo>
                    <a:pt x="409" y="13938"/>
                  </a:lnTo>
                  <a:lnTo>
                    <a:pt x="478" y="13874"/>
                  </a:lnTo>
                  <a:lnTo>
                    <a:pt x="551" y="13816"/>
                  </a:lnTo>
                  <a:lnTo>
                    <a:pt x="628" y="13762"/>
                  </a:lnTo>
                  <a:lnTo>
                    <a:pt x="708" y="13714"/>
                  </a:lnTo>
                  <a:lnTo>
                    <a:pt x="791" y="13670"/>
                  </a:lnTo>
                  <a:lnTo>
                    <a:pt x="878" y="13632"/>
                  </a:lnTo>
                  <a:lnTo>
                    <a:pt x="967" y="13601"/>
                  </a:lnTo>
                  <a:lnTo>
                    <a:pt x="1057" y="13575"/>
                  </a:lnTo>
                  <a:lnTo>
                    <a:pt x="1150" y="13556"/>
                  </a:lnTo>
                  <a:lnTo>
                    <a:pt x="1244" y="13542"/>
                  </a:lnTo>
                  <a:lnTo>
                    <a:pt x="1339" y="13536"/>
                  </a:lnTo>
                  <a:lnTo>
                    <a:pt x="1436" y="13538"/>
                  </a:lnTo>
                  <a:lnTo>
                    <a:pt x="1533" y="13548"/>
                  </a:lnTo>
                  <a:lnTo>
                    <a:pt x="1630" y="13565"/>
                  </a:lnTo>
                  <a:lnTo>
                    <a:pt x="1553" y="13486"/>
                  </a:lnTo>
                  <a:lnTo>
                    <a:pt x="1477" y="13406"/>
                  </a:lnTo>
                  <a:lnTo>
                    <a:pt x="1400" y="13325"/>
                  </a:lnTo>
                  <a:lnTo>
                    <a:pt x="1324" y="13243"/>
                  </a:lnTo>
                  <a:lnTo>
                    <a:pt x="1248" y="13159"/>
                  </a:lnTo>
                  <a:lnTo>
                    <a:pt x="1174" y="13075"/>
                  </a:lnTo>
                  <a:lnTo>
                    <a:pt x="1100" y="12990"/>
                  </a:lnTo>
                  <a:lnTo>
                    <a:pt x="1026" y="12903"/>
                  </a:lnTo>
                  <a:lnTo>
                    <a:pt x="953" y="12815"/>
                  </a:lnTo>
                  <a:lnTo>
                    <a:pt x="880" y="12726"/>
                  </a:lnTo>
                  <a:lnTo>
                    <a:pt x="807" y="12636"/>
                  </a:lnTo>
                  <a:lnTo>
                    <a:pt x="736" y="12545"/>
                  </a:lnTo>
                  <a:lnTo>
                    <a:pt x="665" y="12453"/>
                  </a:lnTo>
                  <a:lnTo>
                    <a:pt x="594" y="12359"/>
                  </a:lnTo>
                  <a:lnTo>
                    <a:pt x="524" y="12264"/>
                  </a:lnTo>
                  <a:lnTo>
                    <a:pt x="454" y="121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00"/>
                </a:gs>
                <a:gs pos="100000">
                  <a:srgbClr val="FFC000"/>
                </a:gs>
                <a:gs pos="55000">
                  <a:srgbClr val="FFFF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txBody>
            <a:bodyPr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cxnSp>
        <p:nvCxnSpPr>
          <p:cNvPr id="6" name="直接连接符 10"/>
          <p:cNvCxnSpPr/>
          <p:nvPr userDrawn="1"/>
        </p:nvCxnSpPr>
        <p:spPr>
          <a:xfrm>
            <a:off x="1636713" y="1019175"/>
            <a:ext cx="1052195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1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44263" y="127000"/>
            <a:ext cx="654050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本框 12"/>
          <p:cNvSpPr txBox="1"/>
          <p:nvPr userDrawn="1"/>
        </p:nvSpPr>
        <p:spPr>
          <a:xfrm>
            <a:off x="1824887" y="343962"/>
            <a:ext cx="387798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做合格党员的标准</a:t>
            </a:r>
            <a:endParaRPr lang="zh-CN" altLang="en-US" sz="36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DED7A-EE42-4684-95C7-9D9FEF00B9AE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C82BB-F670-4775-A36A-ADEA3787B1D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AFBD0-2FC1-4A6D-84B2-71990D90F20A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21A83-D7E6-40FE-BB92-391ECA03E94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1ABDA-A53C-47A2-89A9-03488282DCCB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00160-4A0C-4EA2-B974-6046CDD1FD6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348E0-4405-4A74-9F13-8B57CE2FBB20}" type="datetimeFigureOut">
              <a:rPr lang="zh-CN" altLang="en-US"/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C4544-071E-4369-A894-5999758A5CA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23295-1DE0-4B78-B8EA-4B9D5A6F9867}" type="datetimeFigureOut">
              <a:rPr lang="zh-CN" altLang="en-US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559E0-320C-49B8-8395-55E6CDB6F55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9F94-A2DD-4D33-B280-5E7C87D89204}" type="datetimeFigureOut">
              <a:rPr lang="zh-CN" altLang="en-US"/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DA731-14E8-4181-95EA-14D11EBE233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1F88C-C4E0-441B-A7B5-DD5206A0B00F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CB82C-D0D5-40B7-8893-413DC1EB11F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07F51-81F7-44A6-9ABA-150F7608FBE1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F761B-906B-4862-BF8F-8B8FE44C8F1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7019C-6B26-4A96-B235-B34EBF1499F0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1486D-FC6B-4010-8390-E2FCB20E51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CAD9E-2ACC-4D2A-B4FD-DB685516A4CD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B2E80-6902-4B75-804F-6585F4DEA04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/>
          <p:nvPr userDrawn="1"/>
        </p:nvSpPr>
        <p:spPr>
          <a:xfrm>
            <a:off x="323850" y="-955675"/>
            <a:ext cx="42894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8"/>
          <p:cNvSpPr/>
          <p:nvPr userDrawn="1"/>
        </p:nvSpPr>
        <p:spPr>
          <a:xfrm>
            <a:off x="0" y="1196975"/>
            <a:ext cx="12192000" cy="5637213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EBB3"/>
              </a:solidFill>
            </a:endParaRPr>
          </a:p>
        </p:txBody>
      </p:sp>
      <p:pic>
        <p:nvPicPr>
          <p:cNvPr id="4" name="Picture 1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038" y="76200"/>
            <a:ext cx="127000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4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本框 8"/>
          <p:cNvSpPr txBox="1"/>
          <p:nvPr userDrawn="1"/>
        </p:nvSpPr>
        <p:spPr>
          <a:xfrm>
            <a:off x="1005910" y="185953"/>
            <a:ext cx="4603581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青年党员如何担负起责任</a:t>
            </a:r>
            <a:endParaRPr lang="zh-CN" altLang="en-US" sz="2800" b="1" dirty="0">
              <a:solidFill>
                <a:schemeClr val="bg1"/>
              </a:solidFill>
              <a:effectLst>
                <a:glow rad="101600">
                  <a:srgbClr val="FF0000">
                    <a:alpha val="60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88" y="71438"/>
            <a:ext cx="1101725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椭圆 17"/>
          <p:cNvSpPr/>
          <p:nvPr userDrawn="1"/>
        </p:nvSpPr>
        <p:spPr>
          <a:xfrm>
            <a:off x="358815" y="1809505"/>
            <a:ext cx="11343190" cy="4313504"/>
          </a:xfrm>
          <a:prstGeom prst="ellipse">
            <a:avLst/>
          </a:prstGeom>
          <a:solidFill>
            <a:schemeClr val="bg1">
              <a:alpha val="44000"/>
            </a:schemeClr>
          </a:solidFill>
          <a:ln>
            <a:noFill/>
          </a:ln>
          <a:effectLst>
            <a:glow rad="16129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 advClick="0" advTm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6"/>
          <p:cNvSpPr/>
          <p:nvPr userDrawn="1"/>
        </p:nvSpPr>
        <p:spPr>
          <a:xfrm>
            <a:off x="0" y="1216025"/>
            <a:ext cx="12192000" cy="5641975"/>
          </a:xfrm>
          <a:prstGeom prst="rect">
            <a:avLst/>
          </a:prstGeom>
          <a:solidFill>
            <a:srgbClr val="FFF6E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矩形 7"/>
          <p:cNvSpPr/>
          <p:nvPr userDrawn="1"/>
        </p:nvSpPr>
        <p:spPr>
          <a:xfrm>
            <a:off x="0" y="1317625"/>
            <a:ext cx="12192000" cy="5540375"/>
          </a:xfrm>
          <a:prstGeom prst="rect">
            <a:avLst/>
          </a:prstGeom>
          <a:solidFill>
            <a:srgbClr val="FFF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8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" y="166688"/>
            <a:ext cx="105410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2"/>
          <p:cNvSpPr/>
          <p:nvPr userDrawn="1"/>
        </p:nvSpPr>
        <p:spPr>
          <a:xfrm>
            <a:off x="1301750" y="388938"/>
            <a:ext cx="4402138" cy="5857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1800" dirty="0">
                <a:solidFill>
                  <a:srgbClr val="FFFF00"/>
                </a:solidFill>
                <a:latin typeface="+mn-lt"/>
                <a:ea typeface="+mn-ea"/>
                <a:cs typeface="+mn-ea"/>
                <a:sym typeface="+mn-lt"/>
              </a:rPr>
              <a:t>做合格党员 喜迎十九大</a:t>
            </a:r>
            <a:endParaRPr lang="zh-CN" altLang="en-US" sz="3200" b="1" dirty="0">
              <a:solidFill>
                <a:srgbClr val="FFFF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6"/>
          <p:cNvSpPr/>
          <p:nvPr userDrawn="1"/>
        </p:nvSpPr>
        <p:spPr>
          <a:xfrm>
            <a:off x="0" y="1216025"/>
            <a:ext cx="12192000" cy="5641975"/>
          </a:xfrm>
          <a:prstGeom prst="rect">
            <a:avLst/>
          </a:prstGeom>
          <a:solidFill>
            <a:srgbClr val="FFF6E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矩形 7"/>
          <p:cNvSpPr/>
          <p:nvPr userDrawn="1"/>
        </p:nvSpPr>
        <p:spPr>
          <a:xfrm>
            <a:off x="0" y="1317625"/>
            <a:ext cx="12192000" cy="5540375"/>
          </a:xfrm>
          <a:prstGeom prst="rect">
            <a:avLst/>
          </a:prstGeom>
          <a:solidFill>
            <a:srgbClr val="FFF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8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" y="166688"/>
            <a:ext cx="105410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2"/>
          <p:cNvSpPr/>
          <p:nvPr userDrawn="1"/>
        </p:nvSpPr>
        <p:spPr>
          <a:xfrm>
            <a:off x="1360488" y="330200"/>
            <a:ext cx="5519737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FFFF00"/>
                </a:solidFill>
                <a:latin typeface="+mn-lt"/>
                <a:ea typeface="+mn-ea"/>
                <a:cs typeface="+mn-ea"/>
                <a:sym typeface="+mn-lt"/>
              </a:rPr>
              <a:t>当前新形势下合格党员的标准</a:t>
            </a:r>
            <a:endParaRPr lang="zh-CN" altLang="en-US" sz="3200" b="1" dirty="0">
              <a:solidFill>
                <a:srgbClr val="FFFF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3765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0A2C054-A937-4999-9A8D-296E94B76F59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3765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913765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347024F-E7FD-448B-ADB4-3B9C2F9A1FB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ransition spd="slow" advTm="0">
    <p:random/>
  </p:transition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.xml"/><Relationship Id="rId1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10.jpe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4"/>
          <p:cNvSpPr txBox="1"/>
          <p:nvPr/>
        </p:nvSpPr>
        <p:spPr>
          <a:xfrm>
            <a:off x="2635528" y="2680144"/>
            <a:ext cx="7802880" cy="1938020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中国共产党纪处分条例</a:t>
            </a:r>
            <a:endParaRPr lang="zh-CN" altLang="en-US" sz="60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学习辅导</a:t>
            </a:r>
            <a:endParaRPr lang="zh-CN" altLang="en-US" sz="60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4"/>
          <p:cNvSpPr txBox="1"/>
          <p:nvPr/>
        </p:nvSpPr>
        <p:spPr>
          <a:xfrm>
            <a:off x="2877185" y="1275080"/>
            <a:ext cx="7453630" cy="76835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江西广播电视大学纪委</a:t>
            </a:r>
            <a:endParaRPr lang="zh-CN" altLang="en-US" sz="4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605655" y="783273"/>
            <a:ext cx="7334250" cy="5235575"/>
          </a:xfrm>
          <a:prstGeom prst="rect">
            <a:avLst/>
          </a:prstGeom>
          <a:solidFill>
            <a:srgbClr val="C00000">
              <a:alpha val="84000"/>
            </a:srgbClr>
          </a:solidFill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16220" y="2328545"/>
            <a:ext cx="6171565" cy="2491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376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党员干部应常怀律己之心、常思贪欲之害，时刻牢记党的纪律，做党领导伟大事业的坚定基石。随着新修订《条例》的公布，校纪委带头学习，希望与各位党员干部一起带着问题学、联系业务学，做到学深悟透、融会贯通、内化于心、外化于行。</a:t>
            </a:r>
            <a:endParaRPr lang="zh-CN" altLang="en-US" sz="2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7153593" y="1003300"/>
            <a:ext cx="4138612" cy="1016000"/>
            <a:chOff x="4739357" y="1530496"/>
            <a:chExt cx="4137342" cy="1015663"/>
          </a:xfrm>
        </p:grpSpPr>
        <p:sp>
          <p:nvSpPr>
            <p:cNvPr id="12" name="TextBox 1"/>
            <p:cNvSpPr txBox="1"/>
            <p:nvPr/>
          </p:nvSpPr>
          <p:spPr>
            <a:xfrm>
              <a:off x="4739357" y="1530496"/>
              <a:ext cx="1723549" cy="101566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3600" b="1">
                  <a:gradFill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0"/>
                  </a:gradFill>
                  <a:ea typeface="微软雅黑" panose="020B0503020204020204" pitchFamily="34" charset="-122"/>
                </a:defRPr>
              </a:lvl1pPr>
            </a:lstStyle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6000" dirty="0" smtClean="0">
                  <a:gradFill>
                    <a:gsLst>
                      <a:gs pos="0">
                        <a:schemeClr val="bg1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+mn-lt"/>
                  <a:ea typeface="+mn-ea"/>
                  <a:cs typeface="+mn-ea"/>
                  <a:sym typeface="+mn-lt"/>
                </a:rPr>
                <a:t>前言</a:t>
              </a:r>
              <a:endParaRPr lang="en-US" altLang="zh-CN" sz="6000" dirty="0" smtClean="0">
                <a:gradFill>
                  <a:gsLst>
                    <a:gs pos="0">
                      <a:schemeClr val="bg1"/>
                    </a:gs>
                    <a:gs pos="100000">
                      <a:srgbClr val="FFFF00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TextBox 2"/>
            <p:cNvSpPr txBox="1">
              <a:spLocks noChangeArrowheads="1"/>
            </p:cNvSpPr>
            <p:nvPr/>
          </p:nvSpPr>
          <p:spPr bwMode="auto">
            <a:xfrm>
              <a:off x="6511756" y="1875490"/>
              <a:ext cx="2364943" cy="64633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3600" b="1">
                  <a:gradFill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0"/>
                  </a:gradFill>
                  <a:ea typeface="微软雅黑" panose="020B0503020204020204" pitchFamily="34" charset="-122"/>
                </a:defRPr>
              </a:lvl1pPr>
            </a:lstStyle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gradFill>
                    <a:gsLst>
                      <a:gs pos="0">
                        <a:schemeClr val="bg1"/>
                      </a:gs>
                      <a:gs pos="100000">
                        <a:srgbClr val="FFFF00"/>
                      </a:gs>
                    </a:gsLst>
                    <a:lin ang="5400000" scaled="1"/>
                  </a:gradFill>
                  <a:latin typeface="+mn-lt"/>
                  <a:ea typeface="+mn-ea"/>
                  <a:cs typeface="+mn-ea"/>
                  <a:sym typeface="+mn-lt"/>
                </a:rPr>
                <a:t>PREFACE</a:t>
              </a:r>
              <a:endParaRPr lang="zh-CN" altLang="en-US" dirty="0">
                <a:gradFill>
                  <a:gsLst>
                    <a:gs pos="0">
                      <a:schemeClr val="bg1"/>
                    </a:gs>
                    <a:gs pos="100000">
                      <a:srgbClr val="FFFF00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55295" y="269240"/>
            <a:ext cx="1037590" cy="1037590"/>
            <a:chOff x="1578" y="3628"/>
            <a:chExt cx="3924" cy="3924"/>
          </a:xfrm>
        </p:grpSpPr>
        <p:sp>
          <p:nvSpPr>
            <p:cNvPr id="3" name="MH_PageTitle"/>
            <p:cNvSpPr/>
            <p:nvPr>
              <p:custDataLst>
                <p:tags r:id="rId1"/>
              </p:custDataLst>
            </p:nvPr>
          </p:nvSpPr>
          <p:spPr>
            <a:xfrm>
              <a:off x="1578" y="3628"/>
              <a:ext cx="3925" cy="3925"/>
            </a:xfrm>
            <a:prstGeom prst="ellipse">
              <a:avLst/>
            </a:prstGeom>
            <a:noFill/>
            <a:ln w="7620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864000" anchor="ctr">
              <a:normAutofit/>
            </a:bodyPr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505" y="4503"/>
              <a:ext cx="1903" cy="1902"/>
            </a:xfrm>
            <a:custGeom>
              <a:avLst/>
              <a:gdLst>
                <a:gd name="T0" fmla="*/ 2313 w 16074"/>
                <a:gd name="T1" fmla="*/ 11564 h 16128"/>
                <a:gd name="T2" fmla="*/ 3529 w 16074"/>
                <a:gd name="T3" fmla="*/ 12395 h 16128"/>
                <a:gd name="T4" fmla="*/ 4818 w 16074"/>
                <a:gd name="T5" fmla="*/ 13031 h 16128"/>
                <a:gd name="T6" fmla="*/ 6189 w 16074"/>
                <a:gd name="T7" fmla="*/ 13418 h 16128"/>
                <a:gd name="T8" fmla="*/ 7653 w 16074"/>
                <a:gd name="T9" fmla="*/ 13501 h 16128"/>
                <a:gd name="T10" fmla="*/ 9219 w 16074"/>
                <a:gd name="T11" fmla="*/ 13224 h 16128"/>
                <a:gd name="T12" fmla="*/ 5225 w 16074"/>
                <a:gd name="T13" fmla="*/ 7326 h 16128"/>
                <a:gd name="T14" fmla="*/ 5604 w 16074"/>
                <a:gd name="T15" fmla="*/ 2588 h 16128"/>
                <a:gd name="T16" fmla="*/ 5918 w 16074"/>
                <a:gd name="T17" fmla="*/ 2680 h 16128"/>
                <a:gd name="T18" fmla="*/ 6274 w 16074"/>
                <a:gd name="T19" fmla="*/ 2719 h 16128"/>
                <a:gd name="T20" fmla="*/ 6671 w 16074"/>
                <a:gd name="T21" fmla="*/ 2688 h 16128"/>
                <a:gd name="T22" fmla="*/ 7102 w 16074"/>
                <a:gd name="T23" fmla="*/ 2577 h 16128"/>
                <a:gd name="T24" fmla="*/ 7563 w 16074"/>
                <a:gd name="T25" fmla="*/ 2375 h 16128"/>
                <a:gd name="T26" fmla="*/ 8053 w 16074"/>
                <a:gd name="T27" fmla="*/ 2066 h 16128"/>
                <a:gd name="T28" fmla="*/ 12930 w 16074"/>
                <a:gd name="T29" fmla="*/ 10057 h 16128"/>
                <a:gd name="T30" fmla="*/ 13396 w 16074"/>
                <a:gd name="T31" fmla="*/ 8301 h 16128"/>
                <a:gd name="T32" fmla="*/ 13347 w 16074"/>
                <a:gd name="T33" fmla="*/ 6443 h 16128"/>
                <a:gd name="T34" fmla="*/ 12801 w 16074"/>
                <a:gd name="T35" fmla="*/ 4583 h 16128"/>
                <a:gd name="T36" fmla="*/ 11773 w 16074"/>
                <a:gd name="T37" fmla="*/ 2822 h 16128"/>
                <a:gd name="T38" fmla="*/ 10277 w 16074"/>
                <a:gd name="T39" fmla="*/ 1262 h 16128"/>
                <a:gd name="T40" fmla="*/ 8329 w 16074"/>
                <a:gd name="T41" fmla="*/ 0 h 16128"/>
                <a:gd name="T42" fmla="*/ 10526 w 16074"/>
                <a:gd name="T43" fmla="*/ 458 h 16128"/>
                <a:gd name="T44" fmla="*/ 12659 w 16074"/>
                <a:gd name="T45" fmla="*/ 1583 h 16128"/>
                <a:gd name="T46" fmla="*/ 14464 w 16074"/>
                <a:gd name="T47" fmla="*/ 3304 h 16128"/>
                <a:gd name="T48" fmla="*/ 15679 w 16074"/>
                <a:gd name="T49" fmla="*/ 5557 h 16128"/>
                <a:gd name="T50" fmla="*/ 16044 w 16074"/>
                <a:gd name="T51" fmla="*/ 8271 h 16128"/>
                <a:gd name="T52" fmla="*/ 15294 w 16074"/>
                <a:gd name="T53" fmla="*/ 11379 h 16128"/>
                <a:gd name="T54" fmla="*/ 12655 w 16074"/>
                <a:gd name="T55" fmla="*/ 14684 h 16128"/>
                <a:gd name="T56" fmla="*/ 10870 w 16074"/>
                <a:gd name="T57" fmla="*/ 15495 h 16128"/>
                <a:gd name="T58" fmla="*/ 9145 w 16074"/>
                <a:gd name="T59" fmla="*/ 15974 h 16128"/>
                <a:gd name="T60" fmla="*/ 7486 w 16074"/>
                <a:gd name="T61" fmla="*/ 16128 h 16128"/>
                <a:gd name="T62" fmla="*/ 5906 w 16074"/>
                <a:gd name="T63" fmla="*/ 15967 h 16128"/>
                <a:gd name="T64" fmla="*/ 4415 w 16074"/>
                <a:gd name="T65" fmla="*/ 15498 h 16128"/>
                <a:gd name="T66" fmla="*/ 3023 w 16074"/>
                <a:gd name="T67" fmla="*/ 14731 h 16128"/>
                <a:gd name="T68" fmla="*/ 2528 w 16074"/>
                <a:gd name="T69" fmla="*/ 14487 h 16128"/>
                <a:gd name="T70" fmla="*/ 2530 w 16074"/>
                <a:gd name="T71" fmla="*/ 14735 h 16128"/>
                <a:gd name="T72" fmla="*/ 2473 w 16074"/>
                <a:gd name="T73" fmla="*/ 14983 h 16128"/>
                <a:gd name="T74" fmla="*/ 2363 w 16074"/>
                <a:gd name="T75" fmla="*/ 15222 h 16128"/>
                <a:gd name="T76" fmla="*/ 2207 w 16074"/>
                <a:gd name="T77" fmla="*/ 15444 h 16128"/>
                <a:gd name="T78" fmla="*/ 2013 w 16074"/>
                <a:gd name="T79" fmla="*/ 15642 h 16128"/>
                <a:gd name="T80" fmla="*/ 1779 w 16074"/>
                <a:gd name="T81" fmla="*/ 15812 h 16128"/>
                <a:gd name="T82" fmla="*/ 1496 w 16074"/>
                <a:gd name="T83" fmla="*/ 15944 h 16128"/>
                <a:gd name="T84" fmla="*/ 1210 w 16074"/>
                <a:gd name="T85" fmla="*/ 16001 h 16128"/>
                <a:gd name="T86" fmla="*/ 933 w 16074"/>
                <a:gd name="T87" fmla="*/ 15986 h 16128"/>
                <a:gd name="T88" fmla="*/ 671 w 16074"/>
                <a:gd name="T89" fmla="*/ 15902 h 16128"/>
                <a:gd name="T90" fmla="*/ 436 w 16074"/>
                <a:gd name="T91" fmla="*/ 15751 h 16128"/>
                <a:gd name="T92" fmla="*/ 234 w 16074"/>
                <a:gd name="T93" fmla="*/ 15534 h 16128"/>
                <a:gd name="T94" fmla="*/ 33 w 16074"/>
                <a:gd name="T95" fmla="*/ 15112 h 16128"/>
                <a:gd name="T96" fmla="*/ 17 w 16074"/>
                <a:gd name="T97" fmla="*/ 14651 h 16128"/>
                <a:gd name="T98" fmla="*/ 179 w 16074"/>
                <a:gd name="T99" fmla="*/ 14226 h 16128"/>
                <a:gd name="T100" fmla="*/ 478 w 16074"/>
                <a:gd name="T101" fmla="*/ 13874 h 16128"/>
                <a:gd name="T102" fmla="*/ 878 w 16074"/>
                <a:gd name="T103" fmla="*/ 13632 h 16128"/>
                <a:gd name="T104" fmla="*/ 1339 w 16074"/>
                <a:gd name="T105" fmla="*/ 13536 h 16128"/>
                <a:gd name="T106" fmla="*/ 1477 w 16074"/>
                <a:gd name="T107" fmla="*/ 13406 h 16128"/>
                <a:gd name="T108" fmla="*/ 1100 w 16074"/>
                <a:gd name="T109" fmla="*/ 12990 h 16128"/>
                <a:gd name="T110" fmla="*/ 736 w 16074"/>
                <a:gd name="T111" fmla="*/ 12545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74" h="16128">
                  <a:moveTo>
                    <a:pt x="454" y="12169"/>
                  </a:moveTo>
                  <a:lnTo>
                    <a:pt x="1614" y="10993"/>
                  </a:lnTo>
                  <a:lnTo>
                    <a:pt x="1844" y="11188"/>
                  </a:lnTo>
                  <a:lnTo>
                    <a:pt x="2077" y="11378"/>
                  </a:lnTo>
                  <a:lnTo>
                    <a:pt x="2313" y="11564"/>
                  </a:lnTo>
                  <a:lnTo>
                    <a:pt x="2550" y="11742"/>
                  </a:lnTo>
                  <a:lnTo>
                    <a:pt x="2792" y="11916"/>
                  </a:lnTo>
                  <a:lnTo>
                    <a:pt x="3035" y="12083"/>
                  </a:lnTo>
                  <a:lnTo>
                    <a:pt x="3280" y="12242"/>
                  </a:lnTo>
                  <a:lnTo>
                    <a:pt x="3529" y="12395"/>
                  </a:lnTo>
                  <a:lnTo>
                    <a:pt x="3781" y="12540"/>
                  </a:lnTo>
                  <a:lnTo>
                    <a:pt x="4035" y="12677"/>
                  </a:lnTo>
                  <a:lnTo>
                    <a:pt x="4293" y="12804"/>
                  </a:lnTo>
                  <a:lnTo>
                    <a:pt x="4554" y="12923"/>
                  </a:lnTo>
                  <a:lnTo>
                    <a:pt x="4818" y="13031"/>
                  </a:lnTo>
                  <a:lnTo>
                    <a:pt x="5086" y="13131"/>
                  </a:lnTo>
                  <a:lnTo>
                    <a:pt x="5356" y="13220"/>
                  </a:lnTo>
                  <a:lnTo>
                    <a:pt x="5630" y="13298"/>
                  </a:lnTo>
                  <a:lnTo>
                    <a:pt x="5908" y="13364"/>
                  </a:lnTo>
                  <a:lnTo>
                    <a:pt x="6189" y="13418"/>
                  </a:lnTo>
                  <a:lnTo>
                    <a:pt x="6474" y="13461"/>
                  </a:lnTo>
                  <a:lnTo>
                    <a:pt x="6763" y="13491"/>
                  </a:lnTo>
                  <a:lnTo>
                    <a:pt x="7056" y="13508"/>
                  </a:lnTo>
                  <a:lnTo>
                    <a:pt x="7352" y="13511"/>
                  </a:lnTo>
                  <a:lnTo>
                    <a:pt x="7653" y="13501"/>
                  </a:lnTo>
                  <a:lnTo>
                    <a:pt x="7958" y="13476"/>
                  </a:lnTo>
                  <a:lnTo>
                    <a:pt x="8267" y="13437"/>
                  </a:lnTo>
                  <a:lnTo>
                    <a:pt x="8579" y="13381"/>
                  </a:lnTo>
                  <a:lnTo>
                    <a:pt x="8897" y="13311"/>
                  </a:lnTo>
                  <a:lnTo>
                    <a:pt x="9219" y="13224"/>
                  </a:lnTo>
                  <a:lnTo>
                    <a:pt x="9546" y="13121"/>
                  </a:lnTo>
                  <a:lnTo>
                    <a:pt x="9877" y="13001"/>
                  </a:lnTo>
                  <a:lnTo>
                    <a:pt x="10212" y="12863"/>
                  </a:lnTo>
                  <a:lnTo>
                    <a:pt x="10554" y="12708"/>
                  </a:lnTo>
                  <a:lnTo>
                    <a:pt x="5225" y="7326"/>
                  </a:lnTo>
                  <a:lnTo>
                    <a:pt x="3765" y="8813"/>
                  </a:lnTo>
                  <a:lnTo>
                    <a:pt x="1503" y="6582"/>
                  </a:lnTo>
                  <a:lnTo>
                    <a:pt x="5491" y="2537"/>
                  </a:lnTo>
                  <a:lnTo>
                    <a:pt x="5547" y="2563"/>
                  </a:lnTo>
                  <a:lnTo>
                    <a:pt x="5604" y="2588"/>
                  </a:lnTo>
                  <a:lnTo>
                    <a:pt x="5663" y="2610"/>
                  </a:lnTo>
                  <a:lnTo>
                    <a:pt x="5724" y="2631"/>
                  </a:lnTo>
                  <a:lnTo>
                    <a:pt x="5787" y="2649"/>
                  </a:lnTo>
                  <a:lnTo>
                    <a:pt x="5852" y="2666"/>
                  </a:lnTo>
                  <a:lnTo>
                    <a:pt x="5918" y="2680"/>
                  </a:lnTo>
                  <a:lnTo>
                    <a:pt x="5986" y="2693"/>
                  </a:lnTo>
                  <a:lnTo>
                    <a:pt x="6055" y="2703"/>
                  </a:lnTo>
                  <a:lnTo>
                    <a:pt x="6127" y="2711"/>
                  </a:lnTo>
                  <a:lnTo>
                    <a:pt x="6200" y="2716"/>
                  </a:lnTo>
                  <a:lnTo>
                    <a:pt x="6274" y="2719"/>
                  </a:lnTo>
                  <a:lnTo>
                    <a:pt x="6351" y="2719"/>
                  </a:lnTo>
                  <a:lnTo>
                    <a:pt x="6429" y="2716"/>
                  </a:lnTo>
                  <a:lnTo>
                    <a:pt x="6508" y="2710"/>
                  </a:lnTo>
                  <a:lnTo>
                    <a:pt x="6588" y="2700"/>
                  </a:lnTo>
                  <a:lnTo>
                    <a:pt x="6671" y="2688"/>
                  </a:lnTo>
                  <a:lnTo>
                    <a:pt x="6755" y="2673"/>
                  </a:lnTo>
                  <a:lnTo>
                    <a:pt x="6840" y="2654"/>
                  </a:lnTo>
                  <a:lnTo>
                    <a:pt x="6925" y="2632"/>
                  </a:lnTo>
                  <a:lnTo>
                    <a:pt x="7013" y="2607"/>
                  </a:lnTo>
                  <a:lnTo>
                    <a:pt x="7102" y="2577"/>
                  </a:lnTo>
                  <a:lnTo>
                    <a:pt x="7192" y="2545"/>
                  </a:lnTo>
                  <a:lnTo>
                    <a:pt x="7283" y="2508"/>
                  </a:lnTo>
                  <a:lnTo>
                    <a:pt x="7375" y="2468"/>
                  </a:lnTo>
                  <a:lnTo>
                    <a:pt x="7469" y="2423"/>
                  </a:lnTo>
                  <a:lnTo>
                    <a:pt x="7563" y="2375"/>
                  </a:lnTo>
                  <a:lnTo>
                    <a:pt x="7659" y="2321"/>
                  </a:lnTo>
                  <a:lnTo>
                    <a:pt x="7756" y="2265"/>
                  </a:lnTo>
                  <a:lnTo>
                    <a:pt x="7854" y="2203"/>
                  </a:lnTo>
                  <a:lnTo>
                    <a:pt x="7953" y="2137"/>
                  </a:lnTo>
                  <a:lnTo>
                    <a:pt x="8053" y="2066"/>
                  </a:lnTo>
                  <a:lnTo>
                    <a:pt x="9204" y="3243"/>
                  </a:lnTo>
                  <a:lnTo>
                    <a:pt x="7220" y="5296"/>
                  </a:lnTo>
                  <a:lnTo>
                    <a:pt x="12597" y="10708"/>
                  </a:lnTo>
                  <a:lnTo>
                    <a:pt x="12775" y="10387"/>
                  </a:lnTo>
                  <a:lnTo>
                    <a:pt x="12930" y="10057"/>
                  </a:lnTo>
                  <a:lnTo>
                    <a:pt x="13065" y="9719"/>
                  </a:lnTo>
                  <a:lnTo>
                    <a:pt x="13179" y="9373"/>
                  </a:lnTo>
                  <a:lnTo>
                    <a:pt x="13271" y="9022"/>
                  </a:lnTo>
                  <a:lnTo>
                    <a:pt x="13344" y="8664"/>
                  </a:lnTo>
                  <a:lnTo>
                    <a:pt x="13396" y="8301"/>
                  </a:lnTo>
                  <a:lnTo>
                    <a:pt x="13426" y="7934"/>
                  </a:lnTo>
                  <a:lnTo>
                    <a:pt x="13437" y="7564"/>
                  </a:lnTo>
                  <a:lnTo>
                    <a:pt x="13427" y="7192"/>
                  </a:lnTo>
                  <a:lnTo>
                    <a:pt x="13398" y="6818"/>
                  </a:lnTo>
                  <a:lnTo>
                    <a:pt x="13347" y="6443"/>
                  </a:lnTo>
                  <a:lnTo>
                    <a:pt x="13277" y="6068"/>
                  </a:lnTo>
                  <a:lnTo>
                    <a:pt x="13188" y="5694"/>
                  </a:lnTo>
                  <a:lnTo>
                    <a:pt x="13079" y="5321"/>
                  </a:lnTo>
                  <a:lnTo>
                    <a:pt x="12949" y="4950"/>
                  </a:lnTo>
                  <a:lnTo>
                    <a:pt x="12801" y="4583"/>
                  </a:lnTo>
                  <a:lnTo>
                    <a:pt x="12634" y="4220"/>
                  </a:lnTo>
                  <a:lnTo>
                    <a:pt x="12447" y="3862"/>
                  </a:lnTo>
                  <a:lnTo>
                    <a:pt x="12241" y="3509"/>
                  </a:lnTo>
                  <a:lnTo>
                    <a:pt x="12017" y="3162"/>
                  </a:lnTo>
                  <a:lnTo>
                    <a:pt x="11773" y="2822"/>
                  </a:lnTo>
                  <a:lnTo>
                    <a:pt x="11511" y="2492"/>
                  </a:lnTo>
                  <a:lnTo>
                    <a:pt x="11230" y="2169"/>
                  </a:lnTo>
                  <a:lnTo>
                    <a:pt x="10931" y="1856"/>
                  </a:lnTo>
                  <a:lnTo>
                    <a:pt x="10613" y="1553"/>
                  </a:lnTo>
                  <a:lnTo>
                    <a:pt x="10277" y="1262"/>
                  </a:lnTo>
                  <a:lnTo>
                    <a:pt x="9924" y="982"/>
                  </a:lnTo>
                  <a:lnTo>
                    <a:pt x="9551" y="716"/>
                  </a:lnTo>
                  <a:lnTo>
                    <a:pt x="9162" y="463"/>
                  </a:lnTo>
                  <a:lnTo>
                    <a:pt x="8754" y="224"/>
                  </a:lnTo>
                  <a:lnTo>
                    <a:pt x="8329" y="0"/>
                  </a:lnTo>
                  <a:lnTo>
                    <a:pt x="8761" y="35"/>
                  </a:lnTo>
                  <a:lnTo>
                    <a:pt x="9199" y="99"/>
                  </a:lnTo>
                  <a:lnTo>
                    <a:pt x="9641" y="192"/>
                  </a:lnTo>
                  <a:lnTo>
                    <a:pt x="10084" y="310"/>
                  </a:lnTo>
                  <a:lnTo>
                    <a:pt x="10526" y="458"/>
                  </a:lnTo>
                  <a:lnTo>
                    <a:pt x="10966" y="632"/>
                  </a:lnTo>
                  <a:lnTo>
                    <a:pt x="11402" y="832"/>
                  </a:lnTo>
                  <a:lnTo>
                    <a:pt x="11830" y="1057"/>
                  </a:lnTo>
                  <a:lnTo>
                    <a:pt x="12250" y="1307"/>
                  </a:lnTo>
                  <a:lnTo>
                    <a:pt x="12659" y="1583"/>
                  </a:lnTo>
                  <a:lnTo>
                    <a:pt x="13054" y="1881"/>
                  </a:lnTo>
                  <a:lnTo>
                    <a:pt x="13435" y="2203"/>
                  </a:lnTo>
                  <a:lnTo>
                    <a:pt x="13798" y="2548"/>
                  </a:lnTo>
                  <a:lnTo>
                    <a:pt x="14141" y="2915"/>
                  </a:lnTo>
                  <a:lnTo>
                    <a:pt x="14464" y="3304"/>
                  </a:lnTo>
                  <a:lnTo>
                    <a:pt x="14762" y="3714"/>
                  </a:lnTo>
                  <a:lnTo>
                    <a:pt x="15036" y="4146"/>
                  </a:lnTo>
                  <a:lnTo>
                    <a:pt x="15281" y="4596"/>
                  </a:lnTo>
                  <a:lnTo>
                    <a:pt x="15496" y="5067"/>
                  </a:lnTo>
                  <a:lnTo>
                    <a:pt x="15679" y="5557"/>
                  </a:lnTo>
                  <a:lnTo>
                    <a:pt x="15829" y="6065"/>
                  </a:lnTo>
                  <a:lnTo>
                    <a:pt x="15942" y="6591"/>
                  </a:lnTo>
                  <a:lnTo>
                    <a:pt x="16016" y="7135"/>
                  </a:lnTo>
                  <a:lnTo>
                    <a:pt x="16052" y="7695"/>
                  </a:lnTo>
                  <a:lnTo>
                    <a:pt x="16044" y="8271"/>
                  </a:lnTo>
                  <a:lnTo>
                    <a:pt x="15991" y="8863"/>
                  </a:lnTo>
                  <a:lnTo>
                    <a:pt x="15892" y="9471"/>
                  </a:lnTo>
                  <a:lnTo>
                    <a:pt x="15744" y="10093"/>
                  </a:lnTo>
                  <a:lnTo>
                    <a:pt x="15545" y="10729"/>
                  </a:lnTo>
                  <a:lnTo>
                    <a:pt x="15294" y="11379"/>
                  </a:lnTo>
                  <a:lnTo>
                    <a:pt x="14987" y="12042"/>
                  </a:lnTo>
                  <a:lnTo>
                    <a:pt x="14623" y="12717"/>
                  </a:lnTo>
                  <a:lnTo>
                    <a:pt x="16074" y="14218"/>
                  </a:lnTo>
                  <a:lnTo>
                    <a:pt x="14156" y="16081"/>
                  </a:lnTo>
                  <a:lnTo>
                    <a:pt x="12655" y="14684"/>
                  </a:lnTo>
                  <a:lnTo>
                    <a:pt x="12293" y="14873"/>
                  </a:lnTo>
                  <a:lnTo>
                    <a:pt x="11934" y="15048"/>
                  </a:lnTo>
                  <a:lnTo>
                    <a:pt x="11578" y="15211"/>
                  </a:lnTo>
                  <a:lnTo>
                    <a:pt x="11223" y="15360"/>
                  </a:lnTo>
                  <a:lnTo>
                    <a:pt x="10870" y="15495"/>
                  </a:lnTo>
                  <a:lnTo>
                    <a:pt x="10520" y="15617"/>
                  </a:lnTo>
                  <a:lnTo>
                    <a:pt x="10173" y="15726"/>
                  </a:lnTo>
                  <a:lnTo>
                    <a:pt x="9828" y="15822"/>
                  </a:lnTo>
                  <a:lnTo>
                    <a:pt x="9485" y="15904"/>
                  </a:lnTo>
                  <a:lnTo>
                    <a:pt x="9145" y="15974"/>
                  </a:lnTo>
                  <a:lnTo>
                    <a:pt x="8808" y="16030"/>
                  </a:lnTo>
                  <a:lnTo>
                    <a:pt x="8472" y="16074"/>
                  </a:lnTo>
                  <a:lnTo>
                    <a:pt x="8140" y="16105"/>
                  </a:lnTo>
                  <a:lnTo>
                    <a:pt x="7812" y="16123"/>
                  </a:lnTo>
                  <a:lnTo>
                    <a:pt x="7486" y="16128"/>
                  </a:lnTo>
                  <a:lnTo>
                    <a:pt x="7164" y="16121"/>
                  </a:lnTo>
                  <a:lnTo>
                    <a:pt x="6845" y="16101"/>
                  </a:lnTo>
                  <a:lnTo>
                    <a:pt x="6529" y="16069"/>
                  </a:lnTo>
                  <a:lnTo>
                    <a:pt x="6216" y="16024"/>
                  </a:lnTo>
                  <a:lnTo>
                    <a:pt x="5906" y="15967"/>
                  </a:lnTo>
                  <a:lnTo>
                    <a:pt x="5601" y="15897"/>
                  </a:lnTo>
                  <a:lnTo>
                    <a:pt x="5298" y="15816"/>
                  </a:lnTo>
                  <a:lnTo>
                    <a:pt x="5001" y="15722"/>
                  </a:lnTo>
                  <a:lnTo>
                    <a:pt x="4706" y="15616"/>
                  </a:lnTo>
                  <a:lnTo>
                    <a:pt x="4415" y="15498"/>
                  </a:lnTo>
                  <a:lnTo>
                    <a:pt x="4129" y="15368"/>
                  </a:lnTo>
                  <a:lnTo>
                    <a:pt x="3846" y="15227"/>
                  </a:lnTo>
                  <a:lnTo>
                    <a:pt x="3568" y="15073"/>
                  </a:lnTo>
                  <a:lnTo>
                    <a:pt x="3293" y="14907"/>
                  </a:lnTo>
                  <a:lnTo>
                    <a:pt x="3023" y="14731"/>
                  </a:lnTo>
                  <a:lnTo>
                    <a:pt x="2757" y="14542"/>
                  </a:lnTo>
                  <a:lnTo>
                    <a:pt x="2496" y="14342"/>
                  </a:lnTo>
                  <a:lnTo>
                    <a:pt x="2509" y="14390"/>
                  </a:lnTo>
                  <a:lnTo>
                    <a:pt x="2520" y="14439"/>
                  </a:lnTo>
                  <a:lnTo>
                    <a:pt x="2528" y="14487"/>
                  </a:lnTo>
                  <a:lnTo>
                    <a:pt x="2533" y="14536"/>
                  </a:lnTo>
                  <a:lnTo>
                    <a:pt x="2536" y="14586"/>
                  </a:lnTo>
                  <a:lnTo>
                    <a:pt x="2537" y="14635"/>
                  </a:lnTo>
                  <a:lnTo>
                    <a:pt x="2534" y="14686"/>
                  </a:lnTo>
                  <a:lnTo>
                    <a:pt x="2530" y="14735"/>
                  </a:lnTo>
                  <a:lnTo>
                    <a:pt x="2523" y="14785"/>
                  </a:lnTo>
                  <a:lnTo>
                    <a:pt x="2514" y="14835"/>
                  </a:lnTo>
                  <a:lnTo>
                    <a:pt x="2502" y="14884"/>
                  </a:lnTo>
                  <a:lnTo>
                    <a:pt x="2489" y="14934"/>
                  </a:lnTo>
                  <a:lnTo>
                    <a:pt x="2473" y="14983"/>
                  </a:lnTo>
                  <a:lnTo>
                    <a:pt x="2454" y="15031"/>
                  </a:lnTo>
                  <a:lnTo>
                    <a:pt x="2434" y="15080"/>
                  </a:lnTo>
                  <a:lnTo>
                    <a:pt x="2412" y="15127"/>
                  </a:lnTo>
                  <a:lnTo>
                    <a:pt x="2388" y="15174"/>
                  </a:lnTo>
                  <a:lnTo>
                    <a:pt x="2363" y="15222"/>
                  </a:lnTo>
                  <a:lnTo>
                    <a:pt x="2334" y="15267"/>
                  </a:lnTo>
                  <a:lnTo>
                    <a:pt x="2305" y="15313"/>
                  </a:lnTo>
                  <a:lnTo>
                    <a:pt x="2275" y="15358"/>
                  </a:lnTo>
                  <a:lnTo>
                    <a:pt x="2241" y="15401"/>
                  </a:lnTo>
                  <a:lnTo>
                    <a:pt x="2207" y="15444"/>
                  </a:lnTo>
                  <a:lnTo>
                    <a:pt x="2171" y="15486"/>
                  </a:lnTo>
                  <a:lnTo>
                    <a:pt x="2134" y="15526"/>
                  </a:lnTo>
                  <a:lnTo>
                    <a:pt x="2095" y="15567"/>
                  </a:lnTo>
                  <a:lnTo>
                    <a:pt x="2055" y="15605"/>
                  </a:lnTo>
                  <a:lnTo>
                    <a:pt x="2013" y="15642"/>
                  </a:lnTo>
                  <a:lnTo>
                    <a:pt x="1971" y="15677"/>
                  </a:lnTo>
                  <a:lnTo>
                    <a:pt x="1927" y="15713"/>
                  </a:lnTo>
                  <a:lnTo>
                    <a:pt x="1881" y="15745"/>
                  </a:lnTo>
                  <a:lnTo>
                    <a:pt x="1836" y="15777"/>
                  </a:lnTo>
                  <a:lnTo>
                    <a:pt x="1779" y="15812"/>
                  </a:lnTo>
                  <a:lnTo>
                    <a:pt x="1723" y="15845"/>
                  </a:lnTo>
                  <a:lnTo>
                    <a:pt x="1666" y="15874"/>
                  </a:lnTo>
                  <a:lnTo>
                    <a:pt x="1610" y="15900"/>
                  </a:lnTo>
                  <a:lnTo>
                    <a:pt x="1552" y="15923"/>
                  </a:lnTo>
                  <a:lnTo>
                    <a:pt x="1496" y="15944"/>
                  </a:lnTo>
                  <a:lnTo>
                    <a:pt x="1438" y="15961"/>
                  </a:lnTo>
                  <a:lnTo>
                    <a:pt x="1381" y="15975"/>
                  </a:lnTo>
                  <a:lnTo>
                    <a:pt x="1324" y="15987"/>
                  </a:lnTo>
                  <a:lnTo>
                    <a:pt x="1267" y="15995"/>
                  </a:lnTo>
                  <a:lnTo>
                    <a:pt x="1210" y="16001"/>
                  </a:lnTo>
                  <a:lnTo>
                    <a:pt x="1154" y="16003"/>
                  </a:lnTo>
                  <a:lnTo>
                    <a:pt x="1098" y="16003"/>
                  </a:lnTo>
                  <a:lnTo>
                    <a:pt x="1043" y="16000"/>
                  </a:lnTo>
                  <a:lnTo>
                    <a:pt x="987" y="15995"/>
                  </a:lnTo>
                  <a:lnTo>
                    <a:pt x="933" y="15986"/>
                  </a:lnTo>
                  <a:lnTo>
                    <a:pt x="879" y="15975"/>
                  </a:lnTo>
                  <a:lnTo>
                    <a:pt x="826" y="15961"/>
                  </a:lnTo>
                  <a:lnTo>
                    <a:pt x="773" y="15944"/>
                  </a:lnTo>
                  <a:lnTo>
                    <a:pt x="722" y="15924"/>
                  </a:lnTo>
                  <a:lnTo>
                    <a:pt x="671" y="15902"/>
                  </a:lnTo>
                  <a:lnTo>
                    <a:pt x="622" y="15877"/>
                  </a:lnTo>
                  <a:lnTo>
                    <a:pt x="573" y="15849"/>
                  </a:lnTo>
                  <a:lnTo>
                    <a:pt x="527" y="15819"/>
                  </a:lnTo>
                  <a:lnTo>
                    <a:pt x="480" y="15786"/>
                  </a:lnTo>
                  <a:lnTo>
                    <a:pt x="436" y="15751"/>
                  </a:lnTo>
                  <a:lnTo>
                    <a:pt x="393" y="15713"/>
                  </a:lnTo>
                  <a:lnTo>
                    <a:pt x="350" y="15671"/>
                  </a:lnTo>
                  <a:lnTo>
                    <a:pt x="310" y="15628"/>
                  </a:lnTo>
                  <a:lnTo>
                    <a:pt x="271" y="15583"/>
                  </a:lnTo>
                  <a:lnTo>
                    <a:pt x="234" y="15534"/>
                  </a:lnTo>
                  <a:lnTo>
                    <a:pt x="199" y="15483"/>
                  </a:lnTo>
                  <a:lnTo>
                    <a:pt x="143" y="15391"/>
                  </a:lnTo>
                  <a:lnTo>
                    <a:pt x="98" y="15299"/>
                  </a:lnTo>
                  <a:lnTo>
                    <a:pt x="61" y="15206"/>
                  </a:lnTo>
                  <a:lnTo>
                    <a:pt x="33" y="15112"/>
                  </a:lnTo>
                  <a:lnTo>
                    <a:pt x="14" y="15019"/>
                  </a:lnTo>
                  <a:lnTo>
                    <a:pt x="3" y="14925"/>
                  </a:lnTo>
                  <a:lnTo>
                    <a:pt x="0" y="14833"/>
                  </a:lnTo>
                  <a:lnTo>
                    <a:pt x="5" y="14741"/>
                  </a:lnTo>
                  <a:lnTo>
                    <a:pt x="17" y="14651"/>
                  </a:lnTo>
                  <a:lnTo>
                    <a:pt x="36" y="14562"/>
                  </a:lnTo>
                  <a:lnTo>
                    <a:pt x="63" y="14475"/>
                  </a:lnTo>
                  <a:lnTo>
                    <a:pt x="95" y="14389"/>
                  </a:lnTo>
                  <a:lnTo>
                    <a:pt x="133" y="14307"/>
                  </a:lnTo>
                  <a:lnTo>
                    <a:pt x="179" y="14226"/>
                  </a:lnTo>
                  <a:lnTo>
                    <a:pt x="228" y="14148"/>
                  </a:lnTo>
                  <a:lnTo>
                    <a:pt x="284" y="14075"/>
                  </a:lnTo>
                  <a:lnTo>
                    <a:pt x="344" y="14004"/>
                  </a:lnTo>
                  <a:lnTo>
                    <a:pt x="409" y="13938"/>
                  </a:lnTo>
                  <a:lnTo>
                    <a:pt x="478" y="13874"/>
                  </a:lnTo>
                  <a:lnTo>
                    <a:pt x="551" y="13816"/>
                  </a:lnTo>
                  <a:lnTo>
                    <a:pt x="628" y="13762"/>
                  </a:lnTo>
                  <a:lnTo>
                    <a:pt x="708" y="13714"/>
                  </a:lnTo>
                  <a:lnTo>
                    <a:pt x="791" y="13670"/>
                  </a:lnTo>
                  <a:lnTo>
                    <a:pt x="878" y="13632"/>
                  </a:lnTo>
                  <a:lnTo>
                    <a:pt x="967" y="13601"/>
                  </a:lnTo>
                  <a:lnTo>
                    <a:pt x="1057" y="13575"/>
                  </a:lnTo>
                  <a:lnTo>
                    <a:pt x="1150" y="13556"/>
                  </a:lnTo>
                  <a:lnTo>
                    <a:pt x="1244" y="13542"/>
                  </a:lnTo>
                  <a:lnTo>
                    <a:pt x="1339" y="13536"/>
                  </a:lnTo>
                  <a:lnTo>
                    <a:pt x="1436" y="13538"/>
                  </a:lnTo>
                  <a:lnTo>
                    <a:pt x="1533" y="13548"/>
                  </a:lnTo>
                  <a:lnTo>
                    <a:pt x="1630" y="13565"/>
                  </a:lnTo>
                  <a:lnTo>
                    <a:pt x="1553" y="13486"/>
                  </a:lnTo>
                  <a:lnTo>
                    <a:pt x="1477" y="13406"/>
                  </a:lnTo>
                  <a:lnTo>
                    <a:pt x="1400" y="13325"/>
                  </a:lnTo>
                  <a:lnTo>
                    <a:pt x="1324" y="13243"/>
                  </a:lnTo>
                  <a:lnTo>
                    <a:pt x="1248" y="13159"/>
                  </a:lnTo>
                  <a:lnTo>
                    <a:pt x="1174" y="13075"/>
                  </a:lnTo>
                  <a:lnTo>
                    <a:pt x="1100" y="12990"/>
                  </a:lnTo>
                  <a:lnTo>
                    <a:pt x="1026" y="12903"/>
                  </a:lnTo>
                  <a:lnTo>
                    <a:pt x="953" y="12815"/>
                  </a:lnTo>
                  <a:lnTo>
                    <a:pt x="880" y="12726"/>
                  </a:lnTo>
                  <a:lnTo>
                    <a:pt x="807" y="12636"/>
                  </a:lnTo>
                  <a:lnTo>
                    <a:pt x="736" y="12545"/>
                  </a:lnTo>
                  <a:lnTo>
                    <a:pt x="665" y="12453"/>
                  </a:lnTo>
                  <a:lnTo>
                    <a:pt x="594" y="12359"/>
                  </a:lnTo>
                  <a:lnTo>
                    <a:pt x="524" y="12264"/>
                  </a:lnTo>
                  <a:lnTo>
                    <a:pt x="454" y="12169"/>
                  </a:lnTo>
                  <a:close/>
                </a:path>
              </a:pathLst>
            </a:custGeom>
            <a:gradFill>
              <a:gsLst>
                <a:gs pos="89000">
                  <a:srgbClr val="C00000"/>
                </a:gs>
                <a:gs pos="35000">
                  <a:srgbClr val="FF3300"/>
                </a:gs>
              </a:gsLst>
              <a:lin ang="54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" y="1552575"/>
            <a:ext cx="4577715" cy="302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圆角矩形 14"/>
          <p:cNvSpPr/>
          <p:nvPr/>
        </p:nvSpPr>
        <p:spPr>
          <a:xfrm>
            <a:off x="861060" y="1825625"/>
            <a:ext cx="10470515" cy="2590165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  <a:sym typeface="+mn-ea"/>
              </a:rPr>
              <a:t>        2018年8月26日，中共中央印发了新修订的《中国共产党纪律处分条例》正式公布。这是党的十八大之后，党中央对《条例》的第二次修订。修订后的《条例》共142条，与原《条例》相比，新增11条，修改65条，整合了2条。</a:t>
            </a:r>
            <a:endParaRPr lang="en-US" altLang="zh-CN" sz="2400" b="1" kern="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2058721" y="356680"/>
            <a:ext cx="5364480" cy="61404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新修订的《条例》正式公布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84550" y="414737"/>
            <a:ext cx="5190490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3400" b="1" dirty="0" smtClean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前言  修订内容的三个方面</a:t>
            </a:r>
            <a:endParaRPr lang="zh-CN" altLang="zh-CN" sz="3400" b="1" dirty="0" smtClean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4"/>
          <p:cNvSpPr/>
          <p:nvPr/>
        </p:nvSpPr>
        <p:spPr>
          <a:xfrm>
            <a:off x="457835" y="1708785"/>
            <a:ext cx="11573510" cy="638175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l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一、</a:t>
            </a:r>
            <a:r>
              <a:rPr lang="en-US" altLang="zh-CN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将党的纪律建设的理论、实践和制度创新成果，以党规党纪形式固定下来；</a:t>
            </a:r>
            <a:endParaRPr lang="en-US" altLang="zh-CN" sz="2400" b="1" kern="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3" name="圆角矩形 14"/>
          <p:cNvSpPr/>
          <p:nvPr/>
        </p:nvSpPr>
        <p:spPr>
          <a:xfrm>
            <a:off x="457835" y="3026410"/>
            <a:ext cx="11573510" cy="80518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l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二、</a:t>
            </a:r>
            <a:r>
              <a:rPr lang="en-US" altLang="zh-CN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严明政治纪律和政治规矩，把坚决维护习近平总书记党中央的核心、全党的核心地位，坚决维护党中央权威和集中统一领导作为出发点和落脚点；</a:t>
            </a:r>
            <a:endParaRPr lang="en-US" altLang="zh-CN" sz="2400" b="1" kern="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4" name="圆角矩形 14"/>
          <p:cNvSpPr/>
          <p:nvPr/>
        </p:nvSpPr>
        <p:spPr>
          <a:xfrm>
            <a:off x="508635" y="4515485"/>
            <a:ext cx="11573510" cy="638175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l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三、</a:t>
            </a:r>
            <a:r>
              <a:rPr lang="en-US" altLang="zh-CN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坚持问题导向，针对管党治党存在的突出问题扎紧笼子，实现制度的与时俱进。</a:t>
            </a:r>
            <a:endParaRPr lang="en-US" altLang="zh-CN" sz="2400" b="1" kern="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167"/>
          <p:cNvSpPr/>
          <p:nvPr/>
        </p:nvSpPr>
        <p:spPr>
          <a:xfrm>
            <a:off x="3732214" y="2184174"/>
            <a:ext cx="7574416" cy="3244169"/>
          </a:xfrm>
          <a:prstGeom prst="roundRect">
            <a:avLst/>
          </a:prstGeom>
          <a:noFill/>
          <a:ln w="25400">
            <a:solidFill>
              <a:srgbClr val="E32B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2058721" y="356680"/>
            <a:ext cx="445579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前言  新修订 新在哪？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875314" y="1117600"/>
            <a:ext cx="7242630" cy="986971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一个指导</a:t>
            </a:r>
            <a:endParaRPr lang="zh-CN" altLang="en-US" sz="3000" b="1" kern="0" spc="30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60668" y="1551305"/>
            <a:ext cx="3092450" cy="3754438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117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939676" y="2737713"/>
            <a:ext cx="7178675" cy="1383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即在指导思想中增写以</a:t>
            </a:r>
            <a:r>
              <a:rPr lang="en-US" altLang="zh-CN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习近平新时代中国特色社会主义思想为指导</a:t>
            </a:r>
            <a:r>
              <a:rPr lang="en-US" altLang="zh-CN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800" dirty="0" smtClean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167"/>
          <p:cNvSpPr/>
          <p:nvPr/>
        </p:nvSpPr>
        <p:spPr>
          <a:xfrm>
            <a:off x="3732214" y="2184174"/>
            <a:ext cx="7574416" cy="3244169"/>
          </a:xfrm>
          <a:prstGeom prst="roundRect">
            <a:avLst/>
          </a:prstGeom>
          <a:noFill/>
          <a:ln w="25400">
            <a:solidFill>
              <a:srgbClr val="E32B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2058721" y="356680"/>
            <a:ext cx="445579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前言  新修订 新在哪？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875314" y="1117600"/>
            <a:ext cx="7242630" cy="986971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两个坚决维护</a:t>
            </a:r>
            <a:endParaRPr lang="zh-CN" altLang="en-US" sz="3000" b="1" kern="0" spc="30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60668" y="1551305"/>
            <a:ext cx="3092450" cy="3754438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117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939676" y="2427833"/>
            <a:ext cx="7178675" cy="20300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80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  <a:r>
              <a:rPr lang="zh-CN" altLang="en-US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即增写“坚决维护习近平总书记党中央的核心、党的核心地位，坚决维护党中央权威和集中统一领导”。</a:t>
            </a:r>
            <a:endParaRPr lang="zh-CN" altLang="en-US" sz="2800" dirty="0" smtClean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167"/>
          <p:cNvSpPr/>
          <p:nvPr/>
        </p:nvSpPr>
        <p:spPr>
          <a:xfrm>
            <a:off x="3732214" y="2184174"/>
            <a:ext cx="7574416" cy="3244169"/>
          </a:xfrm>
          <a:prstGeom prst="roundRect">
            <a:avLst/>
          </a:prstGeom>
          <a:noFill/>
          <a:ln w="25400">
            <a:solidFill>
              <a:srgbClr val="E32B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2058721" y="356680"/>
            <a:ext cx="445579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前言  新修订 新在哪？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875314" y="1117600"/>
            <a:ext cx="7242630" cy="986971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三个重点</a:t>
            </a:r>
            <a:endParaRPr lang="zh-CN" altLang="en-US" sz="3000" b="1" kern="0" spc="30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60668" y="1551305"/>
            <a:ext cx="3092450" cy="3754438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117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939676" y="2427833"/>
            <a:ext cx="7178675" cy="2676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 </a:t>
            </a:r>
            <a:r>
              <a:rPr lang="zh-CN" altLang="en-US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即将党的十八大以来不收敛、不收手，问题线索反映集中、群众反映强烈，政治问题和经济问题交织的腐败案件这三类作为审查重点写入条例。</a:t>
            </a:r>
            <a:endParaRPr lang="zh-CN" altLang="en-US" sz="2800" dirty="0" smtClean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167"/>
          <p:cNvSpPr/>
          <p:nvPr/>
        </p:nvSpPr>
        <p:spPr>
          <a:xfrm>
            <a:off x="3732214" y="2184174"/>
            <a:ext cx="7574416" cy="3244169"/>
          </a:xfrm>
          <a:prstGeom prst="roundRect">
            <a:avLst/>
          </a:prstGeom>
          <a:noFill/>
          <a:ln w="25400">
            <a:solidFill>
              <a:srgbClr val="E32B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2058721" y="356680"/>
            <a:ext cx="445579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前言  新修订 新在哪？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875314" y="1117600"/>
            <a:ext cx="7242630" cy="986971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“</a:t>
            </a: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四个意识</a:t>
            </a:r>
            <a:r>
              <a:rPr lang="en-US" altLang="zh-CN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”“</a:t>
            </a: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四种形态</a:t>
            </a:r>
            <a:r>
              <a:rPr lang="en-US" altLang="zh-CN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”</a:t>
            </a:r>
            <a:endParaRPr lang="en-US" altLang="zh-CN" sz="3000" b="1" kern="0" spc="30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60668" y="1551305"/>
            <a:ext cx="3092450" cy="3754438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117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939676" y="2427833"/>
            <a:ext cx="7178675" cy="2676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  <a:r>
              <a:rPr lang="zh-CN" altLang="en-US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即增写</a:t>
            </a:r>
            <a:r>
              <a:rPr lang="en-US" altLang="zh-CN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党组织和党员必须牢固树立政治意识、大局意识、核心意识、看齐意识</a:t>
            </a:r>
            <a:r>
              <a:rPr lang="en-US" altLang="zh-CN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的要求，和运用监督执纪</a:t>
            </a:r>
            <a:r>
              <a:rPr lang="en-US" altLang="zh-CN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四种形态</a:t>
            </a:r>
            <a:r>
              <a:rPr lang="en-US" altLang="zh-CN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的内容。</a:t>
            </a:r>
            <a:endParaRPr lang="zh-CN" altLang="en-US" sz="2800" dirty="0" smtClean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167"/>
          <p:cNvSpPr/>
          <p:nvPr/>
        </p:nvSpPr>
        <p:spPr>
          <a:xfrm>
            <a:off x="3732214" y="2184174"/>
            <a:ext cx="7574416" cy="3244169"/>
          </a:xfrm>
          <a:prstGeom prst="roundRect">
            <a:avLst/>
          </a:prstGeom>
          <a:noFill/>
          <a:ln w="25400">
            <a:solidFill>
              <a:srgbClr val="E32B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2058721" y="356680"/>
            <a:ext cx="445579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前言  新修订 新在哪？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875314" y="1117600"/>
            <a:ext cx="7242630" cy="986971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五处纪法衔接</a:t>
            </a:r>
            <a:endParaRPr lang="zh-CN" altLang="en-US" sz="3000" b="1" kern="0" spc="30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60668" y="1551305"/>
            <a:ext cx="3092450" cy="3754438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117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939676" y="2184628"/>
            <a:ext cx="7178675" cy="33229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  <a:r>
              <a:rPr lang="zh-CN" altLang="en-US" sz="28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比如，增加规定党组织在纪律审查中发现党员严重违纪涉嫌违法犯罪的，原则上先做出党纪处分决定，并按照规定给与政务处分，再移送有关国家机关依法处理等。这些规体现了纪严于法，纪在法前。</a:t>
            </a:r>
            <a:endParaRPr lang="zh-CN" altLang="en-US" sz="2800" dirty="0" smtClean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167"/>
          <p:cNvSpPr/>
          <p:nvPr/>
        </p:nvSpPr>
        <p:spPr>
          <a:xfrm>
            <a:off x="3732214" y="2184174"/>
            <a:ext cx="7574416" cy="3244169"/>
          </a:xfrm>
          <a:prstGeom prst="roundRect">
            <a:avLst/>
          </a:prstGeom>
          <a:noFill/>
          <a:ln w="25400">
            <a:solidFill>
              <a:srgbClr val="E32B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2058721" y="356680"/>
            <a:ext cx="445579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前言  新修订 新在哪？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875314" y="1117600"/>
            <a:ext cx="7242630" cy="986971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六个从重加重</a:t>
            </a:r>
            <a:endParaRPr lang="zh-CN" altLang="en-US" sz="3000" b="1" kern="0" spc="30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60668" y="1551305"/>
            <a:ext cx="3092450" cy="3754438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117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907291" y="2104618"/>
            <a:ext cx="7178675" cy="3415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    </a:t>
            </a:r>
            <a:r>
              <a:rPr lang="zh-CN" altLang="en-US" sz="24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en-US" altLang="zh-CN" sz="24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种违纪行为规定从重或者加重处分，即：组织、利用宗教活动反党、破坏民族团结；组织利用宗族势力对抗中央方针政策对抗中央方针政策、破坏基层组织建设；搞有组织的拉票贿选或者用公款拉票贿选；扶贫领域侵害群众利益；民生保障显失公平；贯彻新发展理念失职。</a:t>
            </a:r>
            <a:endParaRPr lang="zh-CN" altLang="en-US" sz="2400" dirty="0" smtClean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167"/>
          <p:cNvSpPr/>
          <p:nvPr/>
        </p:nvSpPr>
        <p:spPr>
          <a:xfrm>
            <a:off x="3732214" y="2184174"/>
            <a:ext cx="7574416" cy="3244169"/>
          </a:xfrm>
          <a:prstGeom prst="roundRect">
            <a:avLst/>
          </a:prstGeom>
          <a:noFill/>
          <a:ln w="25400">
            <a:solidFill>
              <a:srgbClr val="E32B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2058721" y="356680"/>
            <a:ext cx="445579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前言  新修订 新在哪？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875314" y="1117600"/>
            <a:ext cx="7242630" cy="986971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“</a:t>
            </a: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七个有之</a:t>
            </a:r>
            <a:r>
              <a:rPr lang="en-US" altLang="zh-CN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”</a:t>
            </a:r>
            <a:endParaRPr lang="en-US" altLang="zh-CN" sz="3000" b="1" kern="0" spc="30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60668" y="1551305"/>
            <a:ext cx="3092450" cy="3754438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117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939676" y="2375763"/>
            <a:ext cx="7178675" cy="28613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   </a:t>
            </a:r>
            <a:r>
              <a:rPr lang="zh-CN" altLang="en-US" sz="24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针对习近平总书记反复强调的“七个有之”问题，即：任人唯亲、排斥异己；团团伙伙、拉帮结派；匿名诬告、制造谣言；收买人心、拉动选票；封官许愿、弹冠相庆；自行其是、阳奉阴违；尾大不掉、妄议中央，对相关处分条款进行了充实完善。</a:t>
            </a:r>
            <a:endParaRPr lang="zh-CN" altLang="en-US" sz="2400" dirty="0" smtClean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167"/>
          <p:cNvSpPr/>
          <p:nvPr/>
        </p:nvSpPr>
        <p:spPr>
          <a:xfrm>
            <a:off x="3732530" y="2184400"/>
            <a:ext cx="7574280" cy="3820795"/>
          </a:xfrm>
          <a:prstGeom prst="roundRect">
            <a:avLst/>
          </a:prstGeom>
          <a:noFill/>
          <a:ln w="25400">
            <a:solidFill>
              <a:srgbClr val="E32B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2058721" y="356680"/>
            <a:ext cx="445579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前言  新修订 新在哪？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875314" y="1117600"/>
            <a:ext cx="7242630" cy="986971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八种典型违纪行为</a:t>
            </a:r>
            <a:endParaRPr lang="zh-CN" altLang="en-US" sz="3000" b="1" kern="0" spc="30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60668" y="1551305"/>
            <a:ext cx="3092450" cy="3754438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117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907291" y="2036038"/>
            <a:ext cx="7178675" cy="39693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  </a:t>
            </a:r>
            <a:r>
              <a:rPr lang="zh-CN" altLang="en-US" sz="24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根据全面从严治党的新形势新任务，针对一些突出问题和新型违纪行为，在原有的违反“六大纪律”行为中分别增加了以下违纪情形，即：干扰巡视巡察工作；党员信仰宗教；借用管理和服务对象钱款、住房、车辆等；民间借贷获取大额回报；违规揽储；利用宗族、黑恶势力欺压群众；形式主义、官僚主义突出表现；不重视家风，对家属失管失教。</a:t>
            </a:r>
            <a:endParaRPr lang="zh-CN" altLang="en-US" sz="2400" dirty="0" smtClean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84550" y="414737"/>
            <a:ext cx="247078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第一编 总则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1565" y="2257698"/>
            <a:ext cx="6070146" cy="33743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indent="457200" defTabSz="914400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kern="0" dirty="0" smtClean="0">
                <a:solidFill>
                  <a:srgbClr val="000000"/>
                </a:solidFill>
                <a:latin typeface="等线" panose="02010600030101010101" charset="-122"/>
                <a:ea typeface="+mn-ea"/>
              </a:rPr>
              <a:t>第一章主要有三个变化。</a:t>
            </a:r>
            <a:endParaRPr lang="zh-CN" altLang="en-US" sz="2000" kern="0" dirty="0" smtClean="0">
              <a:solidFill>
                <a:srgbClr val="000000"/>
              </a:solidFill>
              <a:latin typeface="等线" panose="02010600030101010101" charset="-122"/>
              <a:ea typeface="+mn-ea"/>
            </a:endParaRPr>
          </a:p>
          <a:p>
            <a:pPr indent="457200" defTabSz="914400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kern="0" dirty="0" smtClean="0">
                <a:solidFill>
                  <a:srgbClr val="000000"/>
                </a:solidFill>
                <a:latin typeface="等线" panose="02010600030101010101" charset="-122"/>
                <a:ea typeface="+mn-ea"/>
              </a:rPr>
              <a:t>首先，党的纪律建设的指导思想在此前的基础上，增加了习近平新时代中国特色社会主义思想。同时强调：</a:t>
            </a:r>
            <a:endParaRPr lang="zh-CN" altLang="en-US" sz="2000" kern="0" dirty="0" smtClean="0">
              <a:solidFill>
                <a:srgbClr val="000000"/>
              </a:solidFill>
              <a:latin typeface="等线" panose="02010600030101010101" charset="-122"/>
              <a:ea typeface="+mn-ea"/>
            </a:endParaRPr>
          </a:p>
          <a:p>
            <a:pPr indent="457200" defTabSz="914400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等线" panose="02010600030101010101" charset="-122"/>
                <a:ea typeface="+mn-ea"/>
              </a:rPr>
              <a:t>“</a:t>
            </a:r>
            <a:r>
              <a:rPr lang="zh-CN" altLang="en-US" sz="2000" kern="0" dirty="0" smtClean="0">
                <a:solidFill>
                  <a:srgbClr val="FF0000"/>
                </a:solidFill>
                <a:latin typeface="等线" panose="02010600030101010101" charset="-122"/>
                <a:ea typeface="+mn-ea"/>
              </a:rPr>
              <a:t>坚持和加强党的全面领导，坚决维护习近平总书记党中央的核心、全党的核心地位，坚决维护党中央权威和集中统一领导，落实新时代党的建设总要求和全面从严治党战略部署，全面加强党的纪律建设。</a:t>
            </a:r>
            <a:r>
              <a:rPr lang="en-US" altLang="zh-CN" sz="2000" kern="0" dirty="0" smtClean="0">
                <a:solidFill>
                  <a:srgbClr val="FF0000"/>
                </a:solidFill>
                <a:latin typeface="等线" panose="02010600030101010101" charset="-122"/>
                <a:ea typeface="+mn-ea"/>
              </a:rPr>
              <a:t>”</a:t>
            </a:r>
            <a:endParaRPr lang="en-US" altLang="zh-CN" sz="2000" kern="0" dirty="0" smtClean="0">
              <a:solidFill>
                <a:srgbClr val="FF0000"/>
              </a:solidFill>
              <a:latin typeface="等线" panose="02010600030101010101" charset="-122"/>
              <a:ea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946085" y="2009956"/>
            <a:ext cx="4736874" cy="3338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圆角矩形 14"/>
          <p:cNvSpPr/>
          <p:nvPr/>
        </p:nvSpPr>
        <p:spPr>
          <a:xfrm>
            <a:off x="1155065" y="1371600"/>
            <a:ext cx="4842510" cy="638175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l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第一章 指导思想、原则和适用范围</a:t>
            </a:r>
            <a:endParaRPr lang="zh-CN" altLang="en-US" sz="2400" b="1" kern="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84550" y="414737"/>
            <a:ext cx="247078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第一编 总则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1565" y="2257698"/>
            <a:ext cx="6070146" cy="255333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indent="457200" defTabSz="914400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kern="0" dirty="0" smtClean="0">
                <a:solidFill>
                  <a:srgbClr val="000000"/>
                </a:solidFill>
                <a:latin typeface="等线" panose="02010600030101010101" charset="-122"/>
                <a:ea typeface="+mn-ea"/>
              </a:rPr>
              <a:t>其次，增加了“四个意识”的表述。2016年1月29日中央政治局会议首次提出后，经过两年的实践发展，最终写入了《条例》。</a:t>
            </a:r>
            <a:endParaRPr lang="zh-CN" altLang="en-US" sz="2000" kern="0" dirty="0" smtClean="0">
              <a:solidFill>
                <a:srgbClr val="000000"/>
              </a:solidFill>
              <a:latin typeface="等线" panose="02010600030101010101" charset="-122"/>
              <a:ea typeface="+mn-ea"/>
            </a:endParaRPr>
          </a:p>
          <a:p>
            <a:pPr indent="457200" defTabSz="914400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kern="0" dirty="0" smtClean="0">
                <a:solidFill>
                  <a:srgbClr val="000000"/>
                </a:solidFill>
                <a:latin typeface="等线" panose="02010600030101010101" charset="-122"/>
                <a:ea typeface="+mn-ea"/>
              </a:rPr>
              <a:t>第三，新增了运用监督执纪“四种形态”的条款。这部分内容最早在2015年由王岐山提出，后于2016年底写入《中国共产党党内监督条例》。</a:t>
            </a:r>
            <a:endParaRPr lang="zh-CN" altLang="en-US" sz="2000" kern="0" dirty="0" smtClean="0">
              <a:solidFill>
                <a:srgbClr val="000000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14" name="圆角矩形 14"/>
          <p:cNvSpPr/>
          <p:nvPr/>
        </p:nvSpPr>
        <p:spPr>
          <a:xfrm>
            <a:off x="1155065" y="1371600"/>
            <a:ext cx="4842510" cy="638175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l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第一章 指导思想、原则和适用范围</a:t>
            </a:r>
            <a:endParaRPr lang="zh-CN" altLang="en-US" sz="2400" b="1" kern="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202760" y="2009957"/>
            <a:ext cx="4458833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5430521" y="2551884"/>
            <a:ext cx="6328228" cy="2902857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defTabSz="9144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主要调整了两部分内容。</a:t>
            </a:r>
            <a:endParaRPr lang="zh-CN" altLang="en-US" kern="0" dirty="0" smtClean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  <a:p>
            <a:pPr defTabSz="9144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 smtClean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  <a:p>
            <a:pPr defTabSz="9144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首先《条例》强调要“重点查处党的十八大以来不收敛、不收手，问题线索反映集中、群众反映强烈，政治问题和经济问题交织的腐败案件，违反中央八项规定精神的问题。”</a:t>
            </a:r>
            <a:endParaRPr lang="zh-CN" altLang="en-US" kern="0" dirty="0" smtClean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  <a:p>
            <a:pPr defTabSz="9144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 smtClean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369050" y="1306195"/>
            <a:ext cx="4156710" cy="70866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b="1" kern="0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第二章 违纪与纪律处分</a:t>
            </a:r>
            <a:endParaRPr sz="2800" b="1" kern="0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84550" y="414737"/>
            <a:ext cx="2470785" cy="61404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第一编 总则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5730" y="2334441"/>
            <a:ext cx="4736874" cy="3338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50195" y="2154737"/>
            <a:ext cx="4458833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矩形 18"/>
          <p:cNvSpPr/>
          <p:nvPr/>
        </p:nvSpPr>
        <p:spPr>
          <a:xfrm>
            <a:off x="5299075" y="2328545"/>
            <a:ext cx="6452235" cy="2902585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defTabSz="9144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0" dirty="0" smtClean="0">
                <a:solidFill>
                  <a:srgbClr val="FFFFFF"/>
                </a:solidFill>
                <a:latin typeface="等线" panose="02010600030101010101" charset="-122"/>
                <a:ea typeface="+mn-ea"/>
                <a:sym typeface="+mn-ea"/>
              </a:rPr>
              <a:t>        </a:t>
            </a:r>
            <a:r>
              <a:rPr lang="zh-CN" altLang="en-US" kern="0" dirty="0" smtClean="0">
                <a:solidFill>
                  <a:srgbClr val="FFFFFF"/>
                </a:solidFill>
                <a:latin typeface="等线" panose="02010600030101010101" charset="-122"/>
                <a:ea typeface="+mn-ea"/>
                <a:sym typeface="+mn-ea"/>
              </a:rPr>
              <a:t>此外，对于违犯党纪的党组织，新《条例》细化了不同的情况。</a:t>
            </a:r>
            <a:endParaRPr lang="zh-CN" altLang="en-US" kern="0" dirty="0" smtClean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  <a:p>
            <a:pPr defTabSz="9144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        上级党组织应当责令其作出检查或者进行通报批评。对于严重违犯党的纪律、本身又不能纠正的党组织，上一级党的委员会在查明核实后，根据情节严重的程度做出改组或解散的决定。</a:t>
            </a:r>
            <a:endParaRPr lang="zh-CN" altLang="en-US" kern="0" dirty="0" smtClean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  <a:p>
            <a:pPr defTabSz="9144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        对于开除党籍的党员多了一条限制，五年内不得推荐担任同级或更高的党外职务。</a:t>
            </a:r>
            <a:endParaRPr lang="zh-CN" altLang="en-US" kern="0" dirty="0" smtClean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369050" y="1306195"/>
            <a:ext cx="4156710" cy="70866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b="1" kern="0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第二章 违纪与纪律处分</a:t>
            </a:r>
            <a:endParaRPr sz="2800" b="1" kern="0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84550" y="414737"/>
            <a:ext cx="2470785" cy="61404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第一编 总则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84550" y="414737"/>
            <a:ext cx="2599690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3400" b="1" dirty="0" smtClean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第一编  总则</a:t>
            </a:r>
            <a:endParaRPr lang="zh-CN" altLang="zh-CN" sz="3400" b="1" dirty="0" smtClean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4"/>
          <p:cNvSpPr/>
          <p:nvPr/>
        </p:nvSpPr>
        <p:spPr>
          <a:xfrm>
            <a:off x="508635" y="1995170"/>
            <a:ext cx="11573510" cy="705485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l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一、</a:t>
            </a:r>
            <a:r>
              <a:rPr lang="en-US" altLang="zh-CN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从轻或减轻处分的情形中，增加了“在组织核实、立案审查过程中，能够配合核实审查工作，如实说明本人违纪违法事实的”</a:t>
            </a:r>
            <a:endParaRPr lang="en-US" altLang="zh-CN" sz="2400" b="1" kern="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3" name="圆角矩形 14"/>
          <p:cNvSpPr/>
          <p:nvPr/>
        </p:nvSpPr>
        <p:spPr>
          <a:xfrm>
            <a:off x="508635" y="3205480"/>
            <a:ext cx="11573510" cy="80518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l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二、</a:t>
            </a:r>
            <a:r>
              <a:rPr lang="en-US" altLang="zh-CN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应给予警告或严重警告的党员，如果有从轻或减轻处分的情形，在批评教育、组织处理的方式上，增加了责令检查、诫勉两种方式</a:t>
            </a:r>
            <a:endParaRPr lang="en-US" altLang="zh-CN" sz="2400" b="1" kern="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4" name="圆角矩形 14"/>
          <p:cNvSpPr/>
          <p:nvPr/>
        </p:nvSpPr>
        <p:spPr>
          <a:xfrm>
            <a:off x="508635" y="4515485"/>
            <a:ext cx="11573510" cy="638175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l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三、</a:t>
            </a:r>
            <a:r>
              <a:rPr lang="en-US" altLang="zh-CN" sz="2400" b="1" kern="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从重或加重处分的情形增加了“拒不上交或者退赔违纪所得的”</a:t>
            </a:r>
            <a:endParaRPr lang="en-US" altLang="zh-CN" sz="2400" b="1" kern="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967105" y="1271270"/>
            <a:ext cx="4434840" cy="52324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b="1" kern="0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第三章 纪律处分运用规则</a:t>
            </a:r>
            <a:endParaRPr sz="2800" b="1" kern="0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8"/>
          <p:cNvSpPr/>
          <p:nvPr/>
        </p:nvSpPr>
        <p:spPr>
          <a:xfrm>
            <a:off x="637359" y="2397125"/>
            <a:ext cx="5643109" cy="2417763"/>
          </a:xfrm>
          <a:prstGeom prst="roundRect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008CFF">
                  <a:tint val="0"/>
                </a:srgbClr>
              </a:gs>
            </a:gsLst>
            <a:lin ang="2700000" scaled="1"/>
            <a:tileRect/>
          </a:gradFill>
          <a:ln w="22225">
            <a:solidFill>
              <a:srgbClr val="F2F2F2"/>
            </a:solidFill>
            <a:round/>
          </a:ln>
          <a:effectLst>
            <a:outerShdw blurRad="114300" dist="63500" dir="2699985" rotWithShape="0">
              <a:scrgbClr r="0" g="0" b="0">
                <a:alpha val="17000"/>
              </a:scrgbClr>
            </a:outerShdw>
          </a:effectLst>
        </p:spPr>
        <p:txBody>
          <a:bodyPr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7200" kern="0" dirty="0">
              <a:solidFill>
                <a:srgbClr val="E1141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3740" y="2230755"/>
            <a:ext cx="5655310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 smtClean="0">
                <a:effectLst/>
                <a:latin typeface="+mn-lt"/>
                <a:ea typeface="+mn-ea"/>
                <a:cs typeface="+mn-ea"/>
                <a:sym typeface="+mn-lt"/>
              </a:rPr>
              <a:t>此部分主要有两大变化，一是删除了旧版中关于影响党的形象、败坏党的形象给予处分的表述，二是对党员严重违纪涉嫌违法犯罪的处理做了修改。新版《条例》指出，党组织在纪律审查中发现党员严重违纪涉嫌违法犯罪的，原则上先作出党纪、政务处分后，再移送国家机关。</a:t>
            </a:r>
            <a:endParaRPr lang="zh-CN" altLang="en-US" dirty="0" smtClean="0"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688138" y="1425575"/>
            <a:ext cx="4913312" cy="406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文本框 4"/>
          <p:cNvSpPr txBox="1"/>
          <p:nvPr/>
        </p:nvSpPr>
        <p:spPr>
          <a:xfrm>
            <a:off x="1971636" y="356679"/>
            <a:ext cx="247078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第一编 总则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37540" y="1425575"/>
            <a:ext cx="5930265" cy="52324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800" b="1" kern="0" dirty="0" smtClean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第四章 对违法犯罪党员的纪律处分</a:t>
            </a:r>
            <a:endParaRPr sz="2800" b="1" kern="0" dirty="0" smtClean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167"/>
          <p:cNvSpPr/>
          <p:nvPr/>
        </p:nvSpPr>
        <p:spPr>
          <a:xfrm>
            <a:off x="3732214" y="2184174"/>
            <a:ext cx="7574416" cy="3244169"/>
          </a:xfrm>
          <a:prstGeom prst="roundRect">
            <a:avLst/>
          </a:prstGeom>
          <a:noFill/>
          <a:ln w="25400">
            <a:solidFill>
              <a:srgbClr val="E32B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012066" y="2359253"/>
            <a:ext cx="7178675" cy="2399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  </a:t>
            </a:r>
            <a:r>
              <a:rPr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党组织在党员死亡后才作出处分决定的，如果处分是留党察看以下，之前要求作出书面结论，不再给予党纪处分。新版《条例》强调，要作出违犯党纪的书面结论和相应处理。</a:t>
            </a:r>
            <a:endParaRPr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另外，党员受处分后，除了职务、工资需要调整，新版《条例》还强调工作和其它有关待遇也应相应变更。</a:t>
            </a:r>
            <a:endParaRPr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PageTitle"/>
          <p:cNvSpPr/>
          <p:nvPr>
            <p:custDataLst>
              <p:tags r:id="rId1"/>
            </p:custDataLst>
          </p:nvPr>
        </p:nvSpPr>
        <p:spPr>
          <a:xfrm>
            <a:off x="1001713" y="2303463"/>
            <a:ext cx="2492375" cy="2492375"/>
          </a:xfrm>
          <a:prstGeom prst="ellipse">
            <a:avLst/>
          </a:prstGeom>
          <a:noFill/>
          <a:ln w="762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864000" anchor="ctr">
            <a:normAutofit/>
          </a:bodyPr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1590675" y="2859088"/>
            <a:ext cx="1208088" cy="1208087"/>
          </a:xfrm>
          <a:custGeom>
            <a:avLst/>
            <a:gdLst>
              <a:gd name="T0" fmla="*/ 2313 w 16074"/>
              <a:gd name="T1" fmla="*/ 11564 h 16128"/>
              <a:gd name="T2" fmla="*/ 3529 w 16074"/>
              <a:gd name="T3" fmla="*/ 12395 h 16128"/>
              <a:gd name="T4" fmla="*/ 4818 w 16074"/>
              <a:gd name="T5" fmla="*/ 13031 h 16128"/>
              <a:gd name="T6" fmla="*/ 6189 w 16074"/>
              <a:gd name="T7" fmla="*/ 13418 h 16128"/>
              <a:gd name="T8" fmla="*/ 7653 w 16074"/>
              <a:gd name="T9" fmla="*/ 13501 h 16128"/>
              <a:gd name="T10" fmla="*/ 9219 w 16074"/>
              <a:gd name="T11" fmla="*/ 13224 h 16128"/>
              <a:gd name="T12" fmla="*/ 5225 w 16074"/>
              <a:gd name="T13" fmla="*/ 7326 h 16128"/>
              <a:gd name="T14" fmla="*/ 5604 w 16074"/>
              <a:gd name="T15" fmla="*/ 2588 h 16128"/>
              <a:gd name="T16" fmla="*/ 5918 w 16074"/>
              <a:gd name="T17" fmla="*/ 2680 h 16128"/>
              <a:gd name="T18" fmla="*/ 6274 w 16074"/>
              <a:gd name="T19" fmla="*/ 2719 h 16128"/>
              <a:gd name="T20" fmla="*/ 6671 w 16074"/>
              <a:gd name="T21" fmla="*/ 2688 h 16128"/>
              <a:gd name="T22" fmla="*/ 7102 w 16074"/>
              <a:gd name="T23" fmla="*/ 2577 h 16128"/>
              <a:gd name="T24" fmla="*/ 7563 w 16074"/>
              <a:gd name="T25" fmla="*/ 2375 h 16128"/>
              <a:gd name="T26" fmla="*/ 8053 w 16074"/>
              <a:gd name="T27" fmla="*/ 2066 h 16128"/>
              <a:gd name="T28" fmla="*/ 12930 w 16074"/>
              <a:gd name="T29" fmla="*/ 10057 h 16128"/>
              <a:gd name="T30" fmla="*/ 13396 w 16074"/>
              <a:gd name="T31" fmla="*/ 8301 h 16128"/>
              <a:gd name="T32" fmla="*/ 13347 w 16074"/>
              <a:gd name="T33" fmla="*/ 6443 h 16128"/>
              <a:gd name="T34" fmla="*/ 12801 w 16074"/>
              <a:gd name="T35" fmla="*/ 4583 h 16128"/>
              <a:gd name="T36" fmla="*/ 11773 w 16074"/>
              <a:gd name="T37" fmla="*/ 2822 h 16128"/>
              <a:gd name="T38" fmla="*/ 10277 w 16074"/>
              <a:gd name="T39" fmla="*/ 1262 h 16128"/>
              <a:gd name="T40" fmla="*/ 8329 w 16074"/>
              <a:gd name="T41" fmla="*/ 0 h 16128"/>
              <a:gd name="T42" fmla="*/ 10526 w 16074"/>
              <a:gd name="T43" fmla="*/ 458 h 16128"/>
              <a:gd name="T44" fmla="*/ 12659 w 16074"/>
              <a:gd name="T45" fmla="*/ 1583 h 16128"/>
              <a:gd name="T46" fmla="*/ 14464 w 16074"/>
              <a:gd name="T47" fmla="*/ 3304 h 16128"/>
              <a:gd name="T48" fmla="*/ 15679 w 16074"/>
              <a:gd name="T49" fmla="*/ 5557 h 16128"/>
              <a:gd name="T50" fmla="*/ 16044 w 16074"/>
              <a:gd name="T51" fmla="*/ 8271 h 16128"/>
              <a:gd name="T52" fmla="*/ 15294 w 16074"/>
              <a:gd name="T53" fmla="*/ 11379 h 16128"/>
              <a:gd name="T54" fmla="*/ 12655 w 16074"/>
              <a:gd name="T55" fmla="*/ 14684 h 16128"/>
              <a:gd name="T56" fmla="*/ 10870 w 16074"/>
              <a:gd name="T57" fmla="*/ 15495 h 16128"/>
              <a:gd name="T58" fmla="*/ 9145 w 16074"/>
              <a:gd name="T59" fmla="*/ 15974 h 16128"/>
              <a:gd name="T60" fmla="*/ 7486 w 16074"/>
              <a:gd name="T61" fmla="*/ 16128 h 16128"/>
              <a:gd name="T62" fmla="*/ 5906 w 16074"/>
              <a:gd name="T63" fmla="*/ 15967 h 16128"/>
              <a:gd name="T64" fmla="*/ 4415 w 16074"/>
              <a:gd name="T65" fmla="*/ 15498 h 16128"/>
              <a:gd name="T66" fmla="*/ 3023 w 16074"/>
              <a:gd name="T67" fmla="*/ 14731 h 16128"/>
              <a:gd name="T68" fmla="*/ 2528 w 16074"/>
              <a:gd name="T69" fmla="*/ 14487 h 16128"/>
              <a:gd name="T70" fmla="*/ 2530 w 16074"/>
              <a:gd name="T71" fmla="*/ 14735 h 16128"/>
              <a:gd name="T72" fmla="*/ 2473 w 16074"/>
              <a:gd name="T73" fmla="*/ 14983 h 16128"/>
              <a:gd name="T74" fmla="*/ 2363 w 16074"/>
              <a:gd name="T75" fmla="*/ 15222 h 16128"/>
              <a:gd name="T76" fmla="*/ 2207 w 16074"/>
              <a:gd name="T77" fmla="*/ 15444 h 16128"/>
              <a:gd name="T78" fmla="*/ 2013 w 16074"/>
              <a:gd name="T79" fmla="*/ 15642 h 16128"/>
              <a:gd name="T80" fmla="*/ 1779 w 16074"/>
              <a:gd name="T81" fmla="*/ 15812 h 16128"/>
              <a:gd name="T82" fmla="*/ 1496 w 16074"/>
              <a:gd name="T83" fmla="*/ 15944 h 16128"/>
              <a:gd name="T84" fmla="*/ 1210 w 16074"/>
              <a:gd name="T85" fmla="*/ 16001 h 16128"/>
              <a:gd name="T86" fmla="*/ 933 w 16074"/>
              <a:gd name="T87" fmla="*/ 15986 h 16128"/>
              <a:gd name="T88" fmla="*/ 671 w 16074"/>
              <a:gd name="T89" fmla="*/ 15902 h 16128"/>
              <a:gd name="T90" fmla="*/ 436 w 16074"/>
              <a:gd name="T91" fmla="*/ 15751 h 16128"/>
              <a:gd name="T92" fmla="*/ 234 w 16074"/>
              <a:gd name="T93" fmla="*/ 15534 h 16128"/>
              <a:gd name="T94" fmla="*/ 33 w 16074"/>
              <a:gd name="T95" fmla="*/ 15112 h 16128"/>
              <a:gd name="T96" fmla="*/ 17 w 16074"/>
              <a:gd name="T97" fmla="*/ 14651 h 16128"/>
              <a:gd name="T98" fmla="*/ 179 w 16074"/>
              <a:gd name="T99" fmla="*/ 14226 h 16128"/>
              <a:gd name="T100" fmla="*/ 478 w 16074"/>
              <a:gd name="T101" fmla="*/ 13874 h 16128"/>
              <a:gd name="T102" fmla="*/ 878 w 16074"/>
              <a:gd name="T103" fmla="*/ 13632 h 16128"/>
              <a:gd name="T104" fmla="*/ 1339 w 16074"/>
              <a:gd name="T105" fmla="*/ 13536 h 16128"/>
              <a:gd name="T106" fmla="*/ 1477 w 16074"/>
              <a:gd name="T107" fmla="*/ 13406 h 16128"/>
              <a:gd name="T108" fmla="*/ 1100 w 16074"/>
              <a:gd name="T109" fmla="*/ 12990 h 16128"/>
              <a:gd name="T110" fmla="*/ 736 w 16074"/>
              <a:gd name="T111" fmla="*/ 12545 h 16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074" h="16128">
                <a:moveTo>
                  <a:pt x="454" y="12169"/>
                </a:moveTo>
                <a:lnTo>
                  <a:pt x="1614" y="10993"/>
                </a:lnTo>
                <a:lnTo>
                  <a:pt x="1844" y="11188"/>
                </a:lnTo>
                <a:lnTo>
                  <a:pt x="2077" y="11378"/>
                </a:lnTo>
                <a:lnTo>
                  <a:pt x="2313" y="11564"/>
                </a:lnTo>
                <a:lnTo>
                  <a:pt x="2550" y="11742"/>
                </a:lnTo>
                <a:lnTo>
                  <a:pt x="2792" y="11916"/>
                </a:lnTo>
                <a:lnTo>
                  <a:pt x="3035" y="12083"/>
                </a:lnTo>
                <a:lnTo>
                  <a:pt x="3280" y="12242"/>
                </a:lnTo>
                <a:lnTo>
                  <a:pt x="3529" y="12395"/>
                </a:lnTo>
                <a:lnTo>
                  <a:pt x="3781" y="12540"/>
                </a:lnTo>
                <a:lnTo>
                  <a:pt x="4035" y="12677"/>
                </a:lnTo>
                <a:lnTo>
                  <a:pt x="4293" y="12804"/>
                </a:lnTo>
                <a:lnTo>
                  <a:pt x="4554" y="12923"/>
                </a:lnTo>
                <a:lnTo>
                  <a:pt x="4818" y="13031"/>
                </a:lnTo>
                <a:lnTo>
                  <a:pt x="5086" y="13131"/>
                </a:lnTo>
                <a:lnTo>
                  <a:pt x="5356" y="13220"/>
                </a:lnTo>
                <a:lnTo>
                  <a:pt x="5630" y="13298"/>
                </a:lnTo>
                <a:lnTo>
                  <a:pt x="5908" y="13364"/>
                </a:lnTo>
                <a:lnTo>
                  <a:pt x="6189" y="13418"/>
                </a:lnTo>
                <a:lnTo>
                  <a:pt x="6474" y="13461"/>
                </a:lnTo>
                <a:lnTo>
                  <a:pt x="6763" y="13491"/>
                </a:lnTo>
                <a:lnTo>
                  <a:pt x="7056" y="13508"/>
                </a:lnTo>
                <a:lnTo>
                  <a:pt x="7352" y="13511"/>
                </a:lnTo>
                <a:lnTo>
                  <a:pt x="7653" y="13501"/>
                </a:lnTo>
                <a:lnTo>
                  <a:pt x="7958" y="13476"/>
                </a:lnTo>
                <a:lnTo>
                  <a:pt x="8267" y="13437"/>
                </a:lnTo>
                <a:lnTo>
                  <a:pt x="8579" y="13381"/>
                </a:lnTo>
                <a:lnTo>
                  <a:pt x="8897" y="13311"/>
                </a:lnTo>
                <a:lnTo>
                  <a:pt x="9219" y="13224"/>
                </a:lnTo>
                <a:lnTo>
                  <a:pt x="9546" y="13121"/>
                </a:lnTo>
                <a:lnTo>
                  <a:pt x="9877" y="13001"/>
                </a:lnTo>
                <a:lnTo>
                  <a:pt x="10212" y="12863"/>
                </a:lnTo>
                <a:lnTo>
                  <a:pt x="10554" y="12708"/>
                </a:lnTo>
                <a:lnTo>
                  <a:pt x="5225" y="7326"/>
                </a:lnTo>
                <a:lnTo>
                  <a:pt x="3765" y="8813"/>
                </a:lnTo>
                <a:lnTo>
                  <a:pt x="1503" y="6582"/>
                </a:lnTo>
                <a:lnTo>
                  <a:pt x="5491" y="2537"/>
                </a:lnTo>
                <a:lnTo>
                  <a:pt x="5547" y="2563"/>
                </a:lnTo>
                <a:lnTo>
                  <a:pt x="5604" y="2588"/>
                </a:lnTo>
                <a:lnTo>
                  <a:pt x="5663" y="2610"/>
                </a:lnTo>
                <a:lnTo>
                  <a:pt x="5724" y="2631"/>
                </a:lnTo>
                <a:lnTo>
                  <a:pt x="5787" y="2649"/>
                </a:lnTo>
                <a:lnTo>
                  <a:pt x="5852" y="2666"/>
                </a:lnTo>
                <a:lnTo>
                  <a:pt x="5918" y="2680"/>
                </a:lnTo>
                <a:lnTo>
                  <a:pt x="5986" y="2693"/>
                </a:lnTo>
                <a:lnTo>
                  <a:pt x="6055" y="2703"/>
                </a:lnTo>
                <a:lnTo>
                  <a:pt x="6127" y="2711"/>
                </a:lnTo>
                <a:lnTo>
                  <a:pt x="6200" y="2716"/>
                </a:lnTo>
                <a:lnTo>
                  <a:pt x="6274" y="2719"/>
                </a:lnTo>
                <a:lnTo>
                  <a:pt x="6351" y="2719"/>
                </a:lnTo>
                <a:lnTo>
                  <a:pt x="6429" y="2716"/>
                </a:lnTo>
                <a:lnTo>
                  <a:pt x="6508" y="2710"/>
                </a:lnTo>
                <a:lnTo>
                  <a:pt x="6588" y="2700"/>
                </a:lnTo>
                <a:lnTo>
                  <a:pt x="6671" y="2688"/>
                </a:lnTo>
                <a:lnTo>
                  <a:pt x="6755" y="2673"/>
                </a:lnTo>
                <a:lnTo>
                  <a:pt x="6840" y="2654"/>
                </a:lnTo>
                <a:lnTo>
                  <a:pt x="6925" y="2632"/>
                </a:lnTo>
                <a:lnTo>
                  <a:pt x="7013" y="2607"/>
                </a:lnTo>
                <a:lnTo>
                  <a:pt x="7102" y="2577"/>
                </a:lnTo>
                <a:lnTo>
                  <a:pt x="7192" y="2545"/>
                </a:lnTo>
                <a:lnTo>
                  <a:pt x="7283" y="2508"/>
                </a:lnTo>
                <a:lnTo>
                  <a:pt x="7375" y="2468"/>
                </a:lnTo>
                <a:lnTo>
                  <a:pt x="7469" y="2423"/>
                </a:lnTo>
                <a:lnTo>
                  <a:pt x="7563" y="2375"/>
                </a:lnTo>
                <a:lnTo>
                  <a:pt x="7659" y="2321"/>
                </a:lnTo>
                <a:lnTo>
                  <a:pt x="7756" y="2265"/>
                </a:lnTo>
                <a:lnTo>
                  <a:pt x="7854" y="2203"/>
                </a:lnTo>
                <a:lnTo>
                  <a:pt x="7953" y="2137"/>
                </a:lnTo>
                <a:lnTo>
                  <a:pt x="8053" y="2066"/>
                </a:lnTo>
                <a:lnTo>
                  <a:pt x="9204" y="3243"/>
                </a:lnTo>
                <a:lnTo>
                  <a:pt x="7220" y="5296"/>
                </a:lnTo>
                <a:lnTo>
                  <a:pt x="12597" y="10708"/>
                </a:lnTo>
                <a:lnTo>
                  <a:pt x="12775" y="10387"/>
                </a:lnTo>
                <a:lnTo>
                  <a:pt x="12930" y="10057"/>
                </a:lnTo>
                <a:lnTo>
                  <a:pt x="13065" y="9719"/>
                </a:lnTo>
                <a:lnTo>
                  <a:pt x="13179" y="9373"/>
                </a:lnTo>
                <a:lnTo>
                  <a:pt x="13271" y="9022"/>
                </a:lnTo>
                <a:lnTo>
                  <a:pt x="13344" y="8664"/>
                </a:lnTo>
                <a:lnTo>
                  <a:pt x="13396" y="8301"/>
                </a:lnTo>
                <a:lnTo>
                  <a:pt x="13426" y="7934"/>
                </a:lnTo>
                <a:lnTo>
                  <a:pt x="13437" y="7564"/>
                </a:lnTo>
                <a:lnTo>
                  <a:pt x="13427" y="7192"/>
                </a:lnTo>
                <a:lnTo>
                  <a:pt x="13398" y="6818"/>
                </a:lnTo>
                <a:lnTo>
                  <a:pt x="13347" y="6443"/>
                </a:lnTo>
                <a:lnTo>
                  <a:pt x="13277" y="6068"/>
                </a:lnTo>
                <a:lnTo>
                  <a:pt x="13188" y="5694"/>
                </a:lnTo>
                <a:lnTo>
                  <a:pt x="13079" y="5321"/>
                </a:lnTo>
                <a:lnTo>
                  <a:pt x="12949" y="4950"/>
                </a:lnTo>
                <a:lnTo>
                  <a:pt x="12801" y="4583"/>
                </a:lnTo>
                <a:lnTo>
                  <a:pt x="12634" y="4220"/>
                </a:lnTo>
                <a:lnTo>
                  <a:pt x="12447" y="3862"/>
                </a:lnTo>
                <a:lnTo>
                  <a:pt x="12241" y="3509"/>
                </a:lnTo>
                <a:lnTo>
                  <a:pt x="12017" y="3162"/>
                </a:lnTo>
                <a:lnTo>
                  <a:pt x="11773" y="2822"/>
                </a:lnTo>
                <a:lnTo>
                  <a:pt x="11511" y="2492"/>
                </a:lnTo>
                <a:lnTo>
                  <a:pt x="11230" y="2169"/>
                </a:lnTo>
                <a:lnTo>
                  <a:pt x="10931" y="1856"/>
                </a:lnTo>
                <a:lnTo>
                  <a:pt x="10613" y="1553"/>
                </a:lnTo>
                <a:lnTo>
                  <a:pt x="10277" y="1262"/>
                </a:lnTo>
                <a:lnTo>
                  <a:pt x="9924" y="982"/>
                </a:lnTo>
                <a:lnTo>
                  <a:pt x="9551" y="716"/>
                </a:lnTo>
                <a:lnTo>
                  <a:pt x="9162" y="463"/>
                </a:lnTo>
                <a:lnTo>
                  <a:pt x="8754" y="224"/>
                </a:lnTo>
                <a:lnTo>
                  <a:pt x="8329" y="0"/>
                </a:lnTo>
                <a:lnTo>
                  <a:pt x="8761" y="35"/>
                </a:lnTo>
                <a:lnTo>
                  <a:pt x="9199" y="99"/>
                </a:lnTo>
                <a:lnTo>
                  <a:pt x="9641" y="192"/>
                </a:lnTo>
                <a:lnTo>
                  <a:pt x="10084" y="310"/>
                </a:lnTo>
                <a:lnTo>
                  <a:pt x="10526" y="458"/>
                </a:lnTo>
                <a:lnTo>
                  <a:pt x="10966" y="632"/>
                </a:lnTo>
                <a:lnTo>
                  <a:pt x="11402" y="832"/>
                </a:lnTo>
                <a:lnTo>
                  <a:pt x="11830" y="1057"/>
                </a:lnTo>
                <a:lnTo>
                  <a:pt x="12250" y="1307"/>
                </a:lnTo>
                <a:lnTo>
                  <a:pt x="12659" y="1583"/>
                </a:lnTo>
                <a:lnTo>
                  <a:pt x="13054" y="1881"/>
                </a:lnTo>
                <a:lnTo>
                  <a:pt x="13435" y="2203"/>
                </a:lnTo>
                <a:lnTo>
                  <a:pt x="13798" y="2548"/>
                </a:lnTo>
                <a:lnTo>
                  <a:pt x="14141" y="2915"/>
                </a:lnTo>
                <a:lnTo>
                  <a:pt x="14464" y="3304"/>
                </a:lnTo>
                <a:lnTo>
                  <a:pt x="14762" y="3714"/>
                </a:lnTo>
                <a:lnTo>
                  <a:pt x="15036" y="4146"/>
                </a:lnTo>
                <a:lnTo>
                  <a:pt x="15281" y="4596"/>
                </a:lnTo>
                <a:lnTo>
                  <a:pt x="15496" y="5067"/>
                </a:lnTo>
                <a:lnTo>
                  <a:pt x="15679" y="5557"/>
                </a:lnTo>
                <a:lnTo>
                  <a:pt x="15829" y="6065"/>
                </a:lnTo>
                <a:lnTo>
                  <a:pt x="15942" y="6591"/>
                </a:lnTo>
                <a:lnTo>
                  <a:pt x="16016" y="7135"/>
                </a:lnTo>
                <a:lnTo>
                  <a:pt x="16052" y="7695"/>
                </a:lnTo>
                <a:lnTo>
                  <a:pt x="16044" y="8271"/>
                </a:lnTo>
                <a:lnTo>
                  <a:pt x="15991" y="8863"/>
                </a:lnTo>
                <a:lnTo>
                  <a:pt x="15892" y="9471"/>
                </a:lnTo>
                <a:lnTo>
                  <a:pt x="15744" y="10093"/>
                </a:lnTo>
                <a:lnTo>
                  <a:pt x="15545" y="10729"/>
                </a:lnTo>
                <a:lnTo>
                  <a:pt x="15294" y="11379"/>
                </a:lnTo>
                <a:lnTo>
                  <a:pt x="14987" y="12042"/>
                </a:lnTo>
                <a:lnTo>
                  <a:pt x="14623" y="12717"/>
                </a:lnTo>
                <a:lnTo>
                  <a:pt x="16074" y="14218"/>
                </a:lnTo>
                <a:lnTo>
                  <a:pt x="14156" y="16081"/>
                </a:lnTo>
                <a:lnTo>
                  <a:pt x="12655" y="14684"/>
                </a:lnTo>
                <a:lnTo>
                  <a:pt x="12293" y="14873"/>
                </a:lnTo>
                <a:lnTo>
                  <a:pt x="11934" y="15048"/>
                </a:lnTo>
                <a:lnTo>
                  <a:pt x="11578" y="15211"/>
                </a:lnTo>
                <a:lnTo>
                  <a:pt x="11223" y="15360"/>
                </a:lnTo>
                <a:lnTo>
                  <a:pt x="10870" y="15495"/>
                </a:lnTo>
                <a:lnTo>
                  <a:pt x="10520" y="15617"/>
                </a:lnTo>
                <a:lnTo>
                  <a:pt x="10173" y="15726"/>
                </a:lnTo>
                <a:lnTo>
                  <a:pt x="9828" y="15822"/>
                </a:lnTo>
                <a:lnTo>
                  <a:pt x="9485" y="15904"/>
                </a:lnTo>
                <a:lnTo>
                  <a:pt x="9145" y="15974"/>
                </a:lnTo>
                <a:lnTo>
                  <a:pt x="8808" y="16030"/>
                </a:lnTo>
                <a:lnTo>
                  <a:pt x="8472" y="16074"/>
                </a:lnTo>
                <a:lnTo>
                  <a:pt x="8140" y="16105"/>
                </a:lnTo>
                <a:lnTo>
                  <a:pt x="7812" y="16123"/>
                </a:lnTo>
                <a:lnTo>
                  <a:pt x="7486" y="16128"/>
                </a:lnTo>
                <a:lnTo>
                  <a:pt x="7164" y="16121"/>
                </a:lnTo>
                <a:lnTo>
                  <a:pt x="6845" y="16101"/>
                </a:lnTo>
                <a:lnTo>
                  <a:pt x="6529" y="16069"/>
                </a:lnTo>
                <a:lnTo>
                  <a:pt x="6216" y="16024"/>
                </a:lnTo>
                <a:lnTo>
                  <a:pt x="5906" y="15967"/>
                </a:lnTo>
                <a:lnTo>
                  <a:pt x="5601" y="15897"/>
                </a:lnTo>
                <a:lnTo>
                  <a:pt x="5298" y="15816"/>
                </a:lnTo>
                <a:lnTo>
                  <a:pt x="5001" y="15722"/>
                </a:lnTo>
                <a:lnTo>
                  <a:pt x="4706" y="15616"/>
                </a:lnTo>
                <a:lnTo>
                  <a:pt x="4415" y="15498"/>
                </a:lnTo>
                <a:lnTo>
                  <a:pt x="4129" y="15368"/>
                </a:lnTo>
                <a:lnTo>
                  <a:pt x="3846" y="15227"/>
                </a:lnTo>
                <a:lnTo>
                  <a:pt x="3568" y="15073"/>
                </a:lnTo>
                <a:lnTo>
                  <a:pt x="3293" y="14907"/>
                </a:lnTo>
                <a:lnTo>
                  <a:pt x="3023" y="14731"/>
                </a:lnTo>
                <a:lnTo>
                  <a:pt x="2757" y="14542"/>
                </a:lnTo>
                <a:lnTo>
                  <a:pt x="2496" y="14342"/>
                </a:lnTo>
                <a:lnTo>
                  <a:pt x="2509" y="14390"/>
                </a:lnTo>
                <a:lnTo>
                  <a:pt x="2520" y="14439"/>
                </a:lnTo>
                <a:lnTo>
                  <a:pt x="2528" y="14487"/>
                </a:lnTo>
                <a:lnTo>
                  <a:pt x="2533" y="14536"/>
                </a:lnTo>
                <a:lnTo>
                  <a:pt x="2536" y="14586"/>
                </a:lnTo>
                <a:lnTo>
                  <a:pt x="2537" y="14635"/>
                </a:lnTo>
                <a:lnTo>
                  <a:pt x="2534" y="14686"/>
                </a:lnTo>
                <a:lnTo>
                  <a:pt x="2530" y="14735"/>
                </a:lnTo>
                <a:lnTo>
                  <a:pt x="2523" y="14785"/>
                </a:lnTo>
                <a:lnTo>
                  <a:pt x="2514" y="14835"/>
                </a:lnTo>
                <a:lnTo>
                  <a:pt x="2502" y="14884"/>
                </a:lnTo>
                <a:lnTo>
                  <a:pt x="2489" y="14934"/>
                </a:lnTo>
                <a:lnTo>
                  <a:pt x="2473" y="14983"/>
                </a:lnTo>
                <a:lnTo>
                  <a:pt x="2454" y="15031"/>
                </a:lnTo>
                <a:lnTo>
                  <a:pt x="2434" y="15080"/>
                </a:lnTo>
                <a:lnTo>
                  <a:pt x="2412" y="15127"/>
                </a:lnTo>
                <a:lnTo>
                  <a:pt x="2388" y="15174"/>
                </a:lnTo>
                <a:lnTo>
                  <a:pt x="2363" y="15222"/>
                </a:lnTo>
                <a:lnTo>
                  <a:pt x="2334" y="15267"/>
                </a:lnTo>
                <a:lnTo>
                  <a:pt x="2305" y="15313"/>
                </a:lnTo>
                <a:lnTo>
                  <a:pt x="2275" y="15358"/>
                </a:lnTo>
                <a:lnTo>
                  <a:pt x="2241" y="15401"/>
                </a:lnTo>
                <a:lnTo>
                  <a:pt x="2207" y="15444"/>
                </a:lnTo>
                <a:lnTo>
                  <a:pt x="2171" y="15486"/>
                </a:lnTo>
                <a:lnTo>
                  <a:pt x="2134" y="15526"/>
                </a:lnTo>
                <a:lnTo>
                  <a:pt x="2095" y="15567"/>
                </a:lnTo>
                <a:lnTo>
                  <a:pt x="2055" y="15605"/>
                </a:lnTo>
                <a:lnTo>
                  <a:pt x="2013" y="15642"/>
                </a:lnTo>
                <a:lnTo>
                  <a:pt x="1971" y="15677"/>
                </a:lnTo>
                <a:lnTo>
                  <a:pt x="1927" y="15713"/>
                </a:lnTo>
                <a:lnTo>
                  <a:pt x="1881" y="15745"/>
                </a:lnTo>
                <a:lnTo>
                  <a:pt x="1836" y="15777"/>
                </a:lnTo>
                <a:lnTo>
                  <a:pt x="1779" y="15812"/>
                </a:lnTo>
                <a:lnTo>
                  <a:pt x="1723" y="15845"/>
                </a:lnTo>
                <a:lnTo>
                  <a:pt x="1666" y="15874"/>
                </a:lnTo>
                <a:lnTo>
                  <a:pt x="1610" y="15900"/>
                </a:lnTo>
                <a:lnTo>
                  <a:pt x="1552" y="15923"/>
                </a:lnTo>
                <a:lnTo>
                  <a:pt x="1496" y="15944"/>
                </a:lnTo>
                <a:lnTo>
                  <a:pt x="1438" y="15961"/>
                </a:lnTo>
                <a:lnTo>
                  <a:pt x="1381" y="15975"/>
                </a:lnTo>
                <a:lnTo>
                  <a:pt x="1324" y="15987"/>
                </a:lnTo>
                <a:lnTo>
                  <a:pt x="1267" y="15995"/>
                </a:lnTo>
                <a:lnTo>
                  <a:pt x="1210" y="16001"/>
                </a:lnTo>
                <a:lnTo>
                  <a:pt x="1154" y="16003"/>
                </a:lnTo>
                <a:lnTo>
                  <a:pt x="1098" y="16003"/>
                </a:lnTo>
                <a:lnTo>
                  <a:pt x="1043" y="16000"/>
                </a:lnTo>
                <a:lnTo>
                  <a:pt x="987" y="15995"/>
                </a:lnTo>
                <a:lnTo>
                  <a:pt x="933" y="15986"/>
                </a:lnTo>
                <a:lnTo>
                  <a:pt x="879" y="15975"/>
                </a:lnTo>
                <a:lnTo>
                  <a:pt x="826" y="15961"/>
                </a:lnTo>
                <a:lnTo>
                  <a:pt x="773" y="15944"/>
                </a:lnTo>
                <a:lnTo>
                  <a:pt x="722" y="15924"/>
                </a:lnTo>
                <a:lnTo>
                  <a:pt x="671" y="15902"/>
                </a:lnTo>
                <a:lnTo>
                  <a:pt x="622" y="15877"/>
                </a:lnTo>
                <a:lnTo>
                  <a:pt x="573" y="15849"/>
                </a:lnTo>
                <a:lnTo>
                  <a:pt x="527" y="15819"/>
                </a:lnTo>
                <a:lnTo>
                  <a:pt x="480" y="15786"/>
                </a:lnTo>
                <a:lnTo>
                  <a:pt x="436" y="15751"/>
                </a:lnTo>
                <a:lnTo>
                  <a:pt x="393" y="15713"/>
                </a:lnTo>
                <a:lnTo>
                  <a:pt x="350" y="15671"/>
                </a:lnTo>
                <a:lnTo>
                  <a:pt x="310" y="15628"/>
                </a:lnTo>
                <a:lnTo>
                  <a:pt x="271" y="15583"/>
                </a:lnTo>
                <a:lnTo>
                  <a:pt x="234" y="15534"/>
                </a:lnTo>
                <a:lnTo>
                  <a:pt x="199" y="15483"/>
                </a:lnTo>
                <a:lnTo>
                  <a:pt x="143" y="15391"/>
                </a:lnTo>
                <a:lnTo>
                  <a:pt x="98" y="15299"/>
                </a:lnTo>
                <a:lnTo>
                  <a:pt x="61" y="15206"/>
                </a:lnTo>
                <a:lnTo>
                  <a:pt x="33" y="15112"/>
                </a:lnTo>
                <a:lnTo>
                  <a:pt x="14" y="15019"/>
                </a:lnTo>
                <a:lnTo>
                  <a:pt x="3" y="14925"/>
                </a:lnTo>
                <a:lnTo>
                  <a:pt x="0" y="14833"/>
                </a:lnTo>
                <a:lnTo>
                  <a:pt x="5" y="14741"/>
                </a:lnTo>
                <a:lnTo>
                  <a:pt x="17" y="14651"/>
                </a:lnTo>
                <a:lnTo>
                  <a:pt x="36" y="14562"/>
                </a:lnTo>
                <a:lnTo>
                  <a:pt x="63" y="14475"/>
                </a:lnTo>
                <a:lnTo>
                  <a:pt x="95" y="14389"/>
                </a:lnTo>
                <a:lnTo>
                  <a:pt x="133" y="14307"/>
                </a:lnTo>
                <a:lnTo>
                  <a:pt x="179" y="14226"/>
                </a:lnTo>
                <a:lnTo>
                  <a:pt x="228" y="14148"/>
                </a:lnTo>
                <a:lnTo>
                  <a:pt x="284" y="14075"/>
                </a:lnTo>
                <a:lnTo>
                  <a:pt x="344" y="14004"/>
                </a:lnTo>
                <a:lnTo>
                  <a:pt x="409" y="13938"/>
                </a:lnTo>
                <a:lnTo>
                  <a:pt x="478" y="13874"/>
                </a:lnTo>
                <a:lnTo>
                  <a:pt x="551" y="13816"/>
                </a:lnTo>
                <a:lnTo>
                  <a:pt x="628" y="13762"/>
                </a:lnTo>
                <a:lnTo>
                  <a:pt x="708" y="13714"/>
                </a:lnTo>
                <a:lnTo>
                  <a:pt x="791" y="13670"/>
                </a:lnTo>
                <a:lnTo>
                  <a:pt x="878" y="13632"/>
                </a:lnTo>
                <a:lnTo>
                  <a:pt x="967" y="13601"/>
                </a:lnTo>
                <a:lnTo>
                  <a:pt x="1057" y="13575"/>
                </a:lnTo>
                <a:lnTo>
                  <a:pt x="1150" y="13556"/>
                </a:lnTo>
                <a:lnTo>
                  <a:pt x="1244" y="13542"/>
                </a:lnTo>
                <a:lnTo>
                  <a:pt x="1339" y="13536"/>
                </a:lnTo>
                <a:lnTo>
                  <a:pt x="1436" y="13538"/>
                </a:lnTo>
                <a:lnTo>
                  <a:pt x="1533" y="13548"/>
                </a:lnTo>
                <a:lnTo>
                  <a:pt x="1630" y="13565"/>
                </a:lnTo>
                <a:lnTo>
                  <a:pt x="1553" y="13486"/>
                </a:lnTo>
                <a:lnTo>
                  <a:pt x="1477" y="13406"/>
                </a:lnTo>
                <a:lnTo>
                  <a:pt x="1400" y="13325"/>
                </a:lnTo>
                <a:lnTo>
                  <a:pt x="1324" y="13243"/>
                </a:lnTo>
                <a:lnTo>
                  <a:pt x="1248" y="13159"/>
                </a:lnTo>
                <a:lnTo>
                  <a:pt x="1174" y="13075"/>
                </a:lnTo>
                <a:lnTo>
                  <a:pt x="1100" y="12990"/>
                </a:lnTo>
                <a:lnTo>
                  <a:pt x="1026" y="12903"/>
                </a:lnTo>
                <a:lnTo>
                  <a:pt x="953" y="12815"/>
                </a:lnTo>
                <a:lnTo>
                  <a:pt x="880" y="12726"/>
                </a:lnTo>
                <a:lnTo>
                  <a:pt x="807" y="12636"/>
                </a:lnTo>
                <a:lnTo>
                  <a:pt x="736" y="12545"/>
                </a:lnTo>
                <a:lnTo>
                  <a:pt x="665" y="12453"/>
                </a:lnTo>
                <a:lnTo>
                  <a:pt x="594" y="12359"/>
                </a:lnTo>
                <a:lnTo>
                  <a:pt x="524" y="12264"/>
                </a:lnTo>
                <a:lnTo>
                  <a:pt x="454" y="12169"/>
                </a:lnTo>
                <a:close/>
              </a:path>
            </a:pathLst>
          </a:custGeom>
          <a:gradFill>
            <a:gsLst>
              <a:gs pos="89000">
                <a:srgbClr val="C00000"/>
              </a:gs>
              <a:gs pos="35000">
                <a:srgbClr val="FF3300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2058721" y="356680"/>
            <a:ext cx="247078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第一编 总则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66310" y="1127125"/>
            <a:ext cx="5226050" cy="74549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第五章 其他规定</a:t>
            </a:r>
            <a:endParaRPr lang="zh-CN" altLang="en-US" sz="3000" b="1" kern="0" spc="30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167"/>
          <p:cNvSpPr/>
          <p:nvPr/>
        </p:nvSpPr>
        <p:spPr>
          <a:xfrm>
            <a:off x="3732214" y="2184174"/>
            <a:ext cx="7574416" cy="3244169"/>
          </a:xfrm>
          <a:prstGeom prst="roundRect">
            <a:avLst/>
          </a:prstGeom>
          <a:noFill/>
          <a:ln w="25400">
            <a:solidFill>
              <a:srgbClr val="E32B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939676" y="2427833"/>
            <a:ext cx="7178675" cy="28613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分则新增内容主要为六点     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、重大原则问题上不同党中央保持一致且有实际言论、行为或者造成不良后果的要处分。</a:t>
            </a:r>
            <a:endParaRPr lang="zh-CN" altLang="en-US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2、诋毁污蔑英雄模范的要处分。</a:t>
            </a:r>
            <a:endParaRPr lang="zh-CN" altLang="en-US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3、党员领导干部搞山头主义，拒不执行党中央确定的大政方针，甚至背着党中央另搞一套的要处分。</a:t>
            </a:r>
            <a:endParaRPr lang="zh-CN" altLang="en-US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2058721" y="356680"/>
            <a:ext cx="247078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第二编 分则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875405" y="1117600"/>
            <a:ext cx="7242810" cy="91948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第六章　对违反政治纪律行为的处分</a:t>
            </a:r>
            <a:endParaRPr lang="zh-CN" altLang="en-US" sz="3000" b="1" kern="0" spc="30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60668" y="1551305"/>
            <a:ext cx="3092450" cy="3754438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117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167"/>
          <p:cNvSpPr/>
          <p:nvPr/>
        </p:nvSpPr>
        <p:spPr>
          <a:xfrm>
            <a:off x="3732214" y="2184174"/>
            <a:ext cx="7574416" cy="3244169"/>
          </a:xfrm>
          <a:prstGeom prst="roundRect">
            <a:avLst/>
          </a:prstGeom>
          <a:noFill/>
          <a:ln w="25400">
            <a:solidFill>
              <a:srgbClr val="E32B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939676" y="2427833"/>
            <a:ext cx="7178675" cy="2399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4、对党不忠诚不老实，表里不一，阳奉阴违，欺上瞒下，搞两面派，做两面人要处分。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5、制造、散布、传播政治谣言，政治品行恶劣，匿名诬告，有意陷害或者制造其他谣言的要处分。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6、干扰巡视巡察工作或者不落实巡视巡察整改要求的要处分。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2058721" y="356680"/>
            <a:ext cx="247078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第二编 分则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875405" y="1117600"/>
            <a:ext cx="7242810" cy="91948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第六章　对违反政治纪律行为的处分</a:t>
            </a:r>
            <a:endParaRPr lang="zh-CN" altLang="en-US" sz="3000" b="1" kern="0" spc="30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60668" y="1551305"/>
            <a:ext cx="3092450" cy="3754438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117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167"/>
          <p:cNvSpPr/>
          <p:nvPr/>
        </p:nvSpPr>
        <p:spPr>
          <a:xfrm>
            <a:off x="3732214" y="2184174"/>
            <a:ext cx="7574416" cy="3244169"/>
          </a:xfrm>
          <a:prstGeom prst="roundRect">
            <a:avLst/>
          </a:prstGeom>
          <a:noFill/>
          <a:ln w="25400">
            <a:solidFill>
              <a:srgbClr val="E32B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939676" y="2427833"/>
            <a:ext cx="7178675" cy="2399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同时，对信仰宗教的党员，《条例》新增了“柔和政策”，给出了选择：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应当加强思想教育，经党组织帮助教育仍没有转变的，应当劝其退党；劝而不退的，予以除名；参与利用宗教搞煽动活动的，给予开除党籍处分。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2058721" y="356680"/>
            <a:ext cx="247078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第二编 分则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875405" y="1117600"/>
            <a:ext cx="7242810" cy="91948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第六章　对违反政治纪律行为的处分</a:t>
            </a:r>
            <a:endParaRPr lang="zh-CN" altLang="en-US" sz="3000" b="1" kern="0" spc="30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60668" y="1551305"/>
            <a:ext cx="3092450" cy="3754438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1175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986150" y="342165"/>
            <a:ext cx="247078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第二编 分则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79403" y="1872434"/>
            <a:ext cx="6016625" cy="3988934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40964" name="文本框 9"/>
          <p:cNvSpPr txBox="1">
            <a:spLocks noChangeArrowheads="1"/>
          </p:cNvSpPr>
          <p:nvPr/>
        </p:nvSpPr>
        <p:spPr bwMode="auto">
          <a:xfrm>
            <a:off x="5379403" y="1897289"/>
            <a:ext cx="5937250" cy="4258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lnSpc>
                <a:spcPts val="2500"/>
              </a:lnSpc>
            </a:pPr>
            <a:r>
              <a:rPr dirty="0" smtClean="0">
                <a:solidFill>
                  <a:srgbClr val="FFFFFF"/>
                </a:solidFill>
                <a:latin typeface="等线" panose="02010600030101010101" charset="-122"/>
                <a:ea typeface="微软雅黑" panose="020B0503020204020204" pitchFamily="34" charset="-122"/>
              </a:rPr>
              <a:t>违反民主集中制原则新增了两种情况：</a:t>
            </a:r>
            <a:endParaRPr dirty="0" smtClean="0">
              <a:solidFill>
                <a:srgbClr val="FFFFFF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500"/>
              </a:lnSpc>
            </a:pPr>
            <a:r>
              <a:rPr lang="zh-CN" dirty="0" smtClean="0">
                <a:solidFill>
                  <a:srgbClr val="FFFFFF"/>
                </a:solidFill>
                <a:latin typeface="等线" panose="02010600030101010101" charset="-122"/>
                <a:ea typeface="微软雅黑" panose="020B0503020204020204" pitchFamily="34" charset="-122"/>
              </a:rPr>
              <a:t>一、</a:t>
            </a:r>
            <a:r>
              <a:rPr dirty="0" smtClean="0">
                <a:solidFill>
                  <a:srgbClr val="FFFFFF"/>
                </a:solidFill>
                <a:latin typeface="等线" panose="02010600030101010101" charset="-122"/>
                <a:ea typeface="微软雅黑" panose="020B0503020204020204" pitchFamily="34" charset="-122"/>
              </a:rPr>
              <a:t>故意规避集体决策，决定重大事项、重要干部任免、重要项目安排和大额资金使用的；</a:t>
            </a:r>
            <a:endParaRPr dirty="0" smtClean="0">
              <a:solidFill>
                <a:srgbClr val="FFFFFF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500"/>
              </a:lnSpc>
            </a:pPr>
            <a:r>
              <a:rPr lang="zh-CN" dirty="0" smtClean="0">
                <a:solidFill>
                  <a:srgbClr val="FFFFFF"/>
                </a:solidFill>
                <a:latin typeface="等线" panose="02010600030101010101" charset="-122"/>
                <a:ea typeface="微软雅黑" panose="020B0503020204020204" pitchFamily="34" charset="-122"/>
              </a:rPr>
              <a:t>二、</a:t>
            </a:r>
            <a:r>
              <a:rPr dirty="0" smtClean="0">
                <a:solidFill>
                  <a:srgbClr val="FFFFFF"/>
                </a:solidFill>
                <a:latin typeface="等线" panose="02010600030101010101" charset="-122"/>
                <a:ea typeface="微软雅黑" panose="020B0503020204020204" pitchFamily="34" charset="-122"/>
              </a:rPr>
              <a:t>借集体决策名义集体违规的。</a:t>
            </a:r>
            <a:endParaRPr dirty="0" smtClean="0">
              <a:solidFill>
                <a:srgbClr val="FFFFFF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500"/>
              </a:lnSpc>
            </a:pPr>
            <a:r>
              <a:rPr dirty="0" smtClean="0">
                <a:solidFill>
                  <a:srgbClr val="FFFFFF"/>
                </a:solidFill>
                <a:latin typeface="等线" panose="02010600030101010101" charset="-122"/>
                <a:ea typeface="微软雅黑" panose="020B0503020204020204" pitchFamily="34" charset="-122"/>
              </a:rPr>
              <a:t>        《条例》对干部选拔任用工作的情形进行了细化，从“违反干部选拔任用规定”调整为“任人唯亲、排斥异己、封官许愿、说情干预、跑官要官、突击提拔或者调整干部等违反干部选拔任用规定行为”，以上这些情形都要处分，提高了可操作性。</a:t>
            </a:r>
            <a:endParaRPr dirty="0" smtClean="0">
              <a:solidFill>
                <a:srgbClr val="FFFFFF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500"/>
              </a:lnSpc>
            </a:pPr>
            <a:r>
              <a:rPr dirty="0" smtClean="0">
                <a:solidFill>
                  <a:srgbClr val="FFFFFF"/>
                </a:solidFill>
                <a:latin typeface="等线" panose="02010600030101010101" charset="-122"/>
                <a:ea typeface="微软雅黑" panose="020B0503020204020204" pitchFamily="34" charset="-122"/>
                <a:sym typeface="+mn-ea"/>
              </a:rPr>
              <a:t>        搞有组织的拉票贿选，或者用公款拉票贿选的，从重或者加重处分。</a:t>
            </a:r>
            <a:endParaRPr dirty="0" smtClean="0">
              <a:solidFill>
                <a:srgbClr val="FFFFFF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500"/>
              </a:lnSpc>
            </a:pPr>
            <a:endParaRPr dirty="0" smtClean="0">
              <a:solidFill>
                <a:srgbClr val="FFFFFF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500"/>
              </a:lnSpc>
            </a:pPr>
            <a:endParaRPr dirty="0" smtClean="0">
              <a:solidFill>
                <a:srgbClr val="FFFFFF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</p:txBody>
      </p:sp>
      <p:pic>
        <p:nvPicPr>
          <p:cNvPr id="40965" name="图片 10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2364" y="1897380"/>
            <a:ext cx="4720544" cy="3771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圆角矩形 12"/>
          <p:cNvSpPr/>
          <p:nvPr/>
        </p:nvSpPr>
        <p:spPr>
          <a:xfrm>
            <a:off x="2241550" y="1111885"/>
            <a:ext cx="6996430" cy="631825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kern="0" spc="300" dirty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第七章　对违反组织纪律行为的处分</a:t>
            </a:r>
            <a:endParaRPr lang="zh-CN" altLang="en-US" sz="3000" b="1" kern="0" spc="300" dirty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4049395" y="1059815"/>
            <a:ext cx="7242810" cy="74295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200" b="1" kern="0" dirty="0" smtClean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第八章　对违反廉洁纪律行为的处分</a:t>
            </a:r>
            <a:endParaRPr sz="3200" b="1" kern="0" dirty="0" smtClean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178482" y="2000885"/>
            <a:ext cx="7114042" cy="33858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defTabSz="914400">
              <a:lnSpc>
                <a:spcPct val="170000"/>
              </a:lnSpc>
            </a:pPr>
            <a:r>
              <a:rPr lang="zh-CN" altLang="en-US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        新版《条例》在本章第一句话就是新增的“表态”，强调党员干部必须正确行使人民赋予的权力，清正廉洁，反对任何滥用职权、谋求私利的行为，然后才是具体的情形表述。</a:t>
            </a: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algn="just" defTabSz="914400">
              <a:lnSpc>
                <a:spcPct val="170000"/>
              </a:lnSpc>
            </a:pP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algn="just" defTabSz="914400">
              <a:lnSpc>
                <a:spcPct val="170000"/>
              </a:lnSpc>
            </a:pPr>
            <a:r>
              <a:rPr lang="zh-CN" altLang="en-US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廉洁纪律部分主要增加了对金融资本方面的条款。</a:t>
            </a: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algn="just" defTabSz="914400">
              <a:lnSpc>
                <a:spcPct val="170000"/>
              </a:lnSpc>
            </a:pP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algn="just" defTabSz="914400">
              <a:lnSpc>
                <a:spcPct val="170000"/>
              </a:lnSpc>
            </a:pPr>
            <a:r>
              <a:rPr lang="zh-CN" altLang="en-US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党员不该收受的物品中增加了有价证券、股权、其他金融产品等财物。</a:t>
            </a: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72861" y="1460728"/>
            <a:ext cx="3336925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4"/>
          <p:cNvSpPr txBox="1"/>
          <p:nvPr/>
        </p:nvSpPr>
        <p:spPr>
          <a:xfrm>
            <a:off x="1971636" y="356679"/>
            <a:ext cx="247078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第二编 分则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4049395" y="1059815"/>
            <a:ext cx="7242810" cy="74295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200" b="1" kern="0" dirty="0" smtClean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第八章　对违反廉洁纪律行为的处分</a:t>
            </a:r>
            <a:endParaRPr sz="3200" b="1" kern="0" dirty="0" smtClean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178482" y="2000885"/>
            <a:ext cx="7114042" cy="31692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defTabSz="914400" eaLnBrk="1" latinLnBrk="0" hangingPunct="1">
              <a:lnSpc>
                <a:spcPts val="3000"/>
              </a:lnSpc>
            </a:pPr>
            <a:r>
              <a:rPr lang="zh-CN" altLang="en-US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        违规从事营利活动的表述中，增加了“利用参与企业重组改制、定向增发、兼并投资、土地使用权出让等决策、审批过程中掌握的信息买卖股票，利用职权或者职务上的影响通过购买信托产品、基金等方式非正常获利的”情形</a:t>
            </a: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algn="just" defTabSz="914400" eaLnBrk="1" latinLnBrk="0" hangingPunct="1">
              <a:lnSpc>
                <a:spcPts val="3000"/>
              </a:lnSpc>
            </a:pPr>
            <a:r>
              <a:rPr lang="zh-CN" altLang="en-US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       此外，第95条全部为新增内容，强调党员干部在审批监管、资源开发、金融信贷、大宗采购、土地使用权出让、房地产开发、工程招投标以及公共财政支出等方面谋取利益的，或者吸收存款、推销金融产品等提供帮助谋取利益的，都属于违纪行为。</a:t>
            </a: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72861" y="1460728"/>
            <a:ext cx="3336925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4"/>
          <p:cNvSpPr txBox="1"/>
          <p:nvPr/>
        </p:nvSpPr>
        <p:spPr>
          <a:xfrm>
            <a:off x="1971636" y="356679"/>
            <a:ext cx="2470785" cy="614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第二编 分则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636588" y="2304415"/>
            <a:ext cx="2525712" cy="2527300"/>
            <a:chOff x="558538" y="2008681"/>
            <a:chExt cx="2623280" cy="2623280"/>
          </a:xfrm>
        </p:grpSpPr>
        <p:sp>
          <p:nvSpPr>
            <p:cNvPr id="7" name="椭圆 6"/>
            <p:cNvSpPr/>
            <p:nvPr/>
          </p:nvSpPr>
          <p:spPr>
            <a:xfrm>
              <a:off x="558538" y="2008681"/>
              <a:ext cx="2623280" cy="2623280"/>
            </a:xfrm>
            <a:prstGeom prst="ellipse">
              <a:avLst/>
            </a:prstGeom>
            <a:solidFill>
              <a:srgbClr val="E114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29"/>
            <p:cNvSpPr/>
            <p:nvPr/>
          </p:nvSpPr>
          <p:spPr bwMode="auto">
            <a:xfrm>
              <a:off x="1068024" y="2425572"/>
              <a:ext cx="1934072" cy="1730178"/>
            </a:xfrm>
            <a:custGeom>
              <a:avLst/>
              <a:gdLst>
                <a:gd name="T0" fmla="*/ 803 w 1880"/>
                <a:gd name="T1" fmla="*/ 15 h 1680"/>
                <a:gd name="T2" fmla="*/ 1253 w 1880"/>
                <a:gd name="T3" fmla="*/ 1067 h 1680"/>
                <a:gd name="T4" fmla="*/ 728 w 1880"/>
                <a:gd name="T5" fmla="*/ 540 h 1680"/>
                <a:gd name="T6" fmla="*/ 928 w 1880"/>
                <a:gd name="T7" fmla="*/ 339 h 1680"/>
                <a:gd name="T8" fmla="*/ 803 w 1880"/>
                <a:gd name="T9" fmla="*/ 215 h 1680"/>
                <a:gd name="T10" fmla="*/ 549 w 1880"/>
                <a:gd name="T11" fmla="*/ 267 h 1680"/>
                <a:gd name="T12" fmla="*/ 150 w 1880"/>
                <a:gd name="T13" fmla="*/ 666 h 1680"/>
                <a:gd name="T14" fmla="*/ 376 w 1880"/>
                <a:gd name="T15" fmla="*/ 890 h 1680"/>
                <a:gd name="T16" fmla="*/ 527 w 1880"/>
                <a:gd name="T17" fmla="*/ 741 h 1680"/>
                <a:gd name="T18" fmla="*/ 1052 w 1880"/>
                <a:gd name="T19" fmla="*/ 1266 h 1680"/>
                <a:gd name="T20" fmla="*/ 176 w 1880"/>
                <a:gd name="T21" fmla="*/ 1090 h 1680"/>
                <a:gd name="T22" fmla="*/ 49 w 1880"/>
                <a:gd name="T23" fmla="*/ 1217 h 1680"/>
                <a:gd name="T24" fmla="*/ 159 w 1880"/>
                <a:gd name="T25" fmla="*/ 1357 h 1680"/>
                <a:gd name="T26" fmla="*/ 144 w 1880"/>
                <a:gd name="T27" fmla="*/ 1371 h 1680"/>
                <a:gd name="T28" fmla="*/ 122 w 1880"/>
                <a:gd name="T29" fmla="*/ 1367 h 1680"/>
                <a:gd name="T30" fmla="*/ 0 w 1880"/>
                <a:gd name="T31" fmla="*/ 1494 h 1680"/>
                <a:gd name="T32" fmla="*/ 123 w 1880"/>
                <a:gd name="T33" fmla="*/ 1616 h 1680"/>
                <a:gd name="T34" fmla="*/ 249 w 1880"/>
                <a:gd name="T35" fmla="*/ 1493 h 1680"/>
                <a:gd name="T36" fmla="*/ 245 w 1880"/>
                <a:gd name="T37" fmla="*/ 1470 h 1680"/>
                <a:gd name="T38" fmla="*/ 265 w 1880"/>
                <a:gd name="T39" fmla="*/ 1451 h 1680"/>
                <a:gd name="T40" fmla="*/ 1255 w 1880"/>
                <a:gd name="T41" fmla="*/ 1467 h 1680"/>
                <a:gd name="T42" fmla="*/ 1402 w 1880"/>
                <a:gd name="T43" fmla="*/ 1615 h 1680"/>
                <a:gd name="T44" fmla="*/ 1603 w 1880"/>
                <a:gd name="T45" fmla="*/ 1416 h 1680"/>
                <a:gd name="T46" fmla="*/ 1455 w 1880"/>
                <a:gd name="T47" fmla="*/ 1267 h 1680"/>
                <a:gd name="T48" fmla="*/ 803 w 1880"/>
                <a:gd name="T49" fmla="*/ 15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80" h="1680">
                  <a:moveTo>
                    <a:pt x="803" y="15"/>
                  </a:moveTo>
                  <a:cubicBezTo>
                    <a:pt x="1217" y="170"/>
                    <a:pt x="1468" y="665"/>
                    <a:pt x="1253" y="1067"/>
                  </a:cubicBezTo>
                  <a:cubicBezTo>
                    <a:pt x="728" y="540"/>
                    <a:pt x="728" y="540"/>
                    <a:pt x="728" y="540"/>
                  </a:cubicBezTo>
                  <a:cubicBezTo>
                    <a:pt x="928" y="339"/>
                    <a:pt x="928" y="339"/>
                    <a:pt x="928" y="339"/>
                  </a:cubicBezTo>
                  <a:cubicBezTo>
                    <a:pt x="803" y="215"/>
                    <a:pt x="803" y="215"/>
                    <a:pt x="803" y="215"/>
                  </a:cubicBezTo>
                  <a:cubicBezTo>
                    <a:pt x="733" y="282"/>
                    <a:pt x="623" y="297"/>
                    <a:pt x="549" y="267"/>
                  </a:cubicBezTo>
                  <a:cubicBezTo>
                    <a:pt x="150" y="666"/>
                    <a:pt x="150" y="666"/>
                    <a:pt x="150" y="666"/>
                  </a:cubicBezTo>
                  <a:cubicBezTo>
                    <a:pt x="376" y="890"/>
                    <a:pt x="376" y="890"/>
                    <a:pt x="376" y="890"/>
                  </a:cubicBezTo>
                  <a:cubicBezTo>
                    <a:pt x="527" y="741"/>
                    <a:pt x="527" y="741"/>
                    <a:pt x="527" y="741"/>
                  </a:cubicBezTo>
                  <a:cubicBezTo>
                    <a:pt x="1052" y="1266"/>
                    <a:pt x="1052" y="1266"/>
                    <a:pt x="1052" y="1266"/>
                  </a:cubicBezTo>
                  <a:cubicBezTo>
                    <a:pt x="795" y="1407"/>
                    <a:pt x="439" y="1363"/>
                    <a:pt x="176" y="1090"/>
                  </a:cubicBezTo>
                  <a:cubicBezTo>
                    <a:pt x="49" y="1217"/>
                    <a:pt x="49" y="1217"/>
                    <a:pt x="49" y="1217"/>
                  </a:cubicBezTo>
                  <a:cubicBezTo>
                    <a:pt x="87" y="1270"/>
                    <a:pt x="119" y="1317"/>
                    <a:pt x="159" y="1357"/>
                  </a:cubicBezTo>
                  <a:cubicBezTo>
                    <a:pt x="155" y="1362"/>
                    <a:pt x="144" y="1371"/>
                    <a:pt x="144" y="1371"/>
                  </a:cubicBezTo>
                  <a:cubicBezTo>
                    <a:pt x="137" y="1370"/>
                    <a:pt x="129" y="1367"/>
                    <a:pt x="122" y="1367"/>
                  </a:cubicBezTo>
                  <a:cubicBezTo>
                    <a:pt x="55" y="1367"/>
                    <a:pt x="0" y="1426"/>
                    <a:pt x="0" y="1494"/>
                  </a:cubicBezTo>
                  <a:cubicBezTo>
                    <a:pt x="0" y="1561"/>
                    <a:pt x="55" y="1616"/>
                    <a:pt x="123" y="1616"/>
                  </a:cubicBezTo>
                  <a:cubicBezTo>
                    <a:pt x="191" y="1616"/>
                    <a:pt x="249" y="1561"/>
                    <a:pt x="249" y="1493"/>
                  </a:cubicBezTo>
                  <a:cubicBezTo>
                    <a:pt x="249" y="1485"/>
                    <a:pt x="247" y="1478"/>
                    <a:pt x="245" y="1470"/>
                  </a:cubicBezTo>
                  <a:cubicBezTo>
                    <a:pt x="265" y="1451"/>
                    <a:pt x="265" y="1451"/>
                    <a:pt x="265" y="1451"/>
                  </a:cubicBezTo>
                  <a:cubicBezTo>
                    <a:pt x="567" y="1655"/>
                    <a:pt x="898" y="1680"/>
                    <a:pt x="1255" y="1467"/>
                  </a:cubicBezTo>
                  <a:cubicBezTo>
                    <a:pt x="1402" y="1615"/>
                    <a:pt x="1402" y="1615"/>
                    <a:pt x="1402" y="1615"/>
                  </a:cubicBezTo>
                  <a:cubicBezTo>
                    <a:pt x="1603" y="1416"/>
                    <a:pt x="1603" y="1416"/>
                    <a:pt x="1603" y="1416"/>
                  </a:cubicBezTo>
                  <a:cubicBezTo>
                    <a:pt x="1455" y="1267"/>
                    <a:pt x="1455" y="1267"/>
                    <a:pt x="1455" y="1267"/>
                  </a:cubicBezTo>
                  <a:cubicBezTo>
                    <a:pt x="1880" y="628"/>
                    <a:pt x="1313" y="0"/>
                    <a:pt x="803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509010" y="2304415"/>
            <a:ext cx="104775" cy="2533650"/>
          </a:xfrm>
          <a:prstGeom prst="rect">
            <a:avLst/>
          </a:prstGeom>
          <a:solidFill>
            <a:srgbClr val="E11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978275" y="1209675"/>
            <a:ext cx="7062470" cy="74930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200" b="1" kern="0" dirty="0" smtClean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第九章　对违反群众纪律行为的处分</a:t>
            </a:r>
            <a:endParaRPr sz="3200" b="1" kern="0" dirty="0" smtClean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209415" y="2304415"/>
            <a:ext cx="6831330" cy="34251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 eaLnBrk="1" latinLnBrk="0" hangingPunct="1">
              <a:lnSpc>
                <a:spcPts val="2600"/>
              </a:lnSpc>
            </a:pPr>
            <a:r>
              <a:rPr lang="en-US" sz="2000" b="1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        </a:t>
            </a:r>
            <a:r>
              <a:rPr sz="2000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群众纪律方面最大的特点是增加了扶贫领域和涉黑涉恶的内容。</a:t>
            </a:r>
            <a:endParaRPr sz="2000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 eaLnBrk="1" latinLnBrk="0" hangingPunct="1">
              <a:lnSpc>
                <a:spcPts val="2600"/>
              </a:lnSpc>
            </a:pPr>
            <a:r>
              <a:rPr sz="2000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        比如同等情况下，扶贫领域违纪要加重处罚。利用宗族或者黑恶势力等欺压群众，或者纵容涉黑涉恶活动、为黑恶势力充当“保护伞”的，情节严重的开除党籍。</a:t>
            </a:r>
            <a:endParaRPr sz="2000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 eaLnBrk="1" latinLnBrk="0" hangingPunct="1">
              <a:lnSpc>
                <a:spcPts val="2600"/>
              </a:lnSpc>
            </a:pPr>
            <a:r>
              <a:rPr sz="2000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        另外一个亮点是，群众反映强烈的党员干部庸懒无为、效率低下也写进了《条例》，此后再出现这种情况可直接给予党纪处分。</a:t>
            </a:r>
            <a:endParaRPr sz="2000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 eaLnBrk="1" latinLnBrk="0" hangingPunct="1">
              <a:lnSpc>
                <a:spcPts val="2600"/>
              </a:lnSpc>
            </a:pPr>
            <a:r>
              <a:rPr sz="2000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        搞劳民伤财的“形象工程”、“政绩工程”也算违反群众纪律。</a:t>
            </a:r>
            <a:endParaRPr sz="2000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4"/>
          <p:cNvSpPr txBox="1"/>
          <p:nvPr/>
        </p:nvSpPr>
        <p:spPr>
          <a:xfrm>
            <a:off x="2075543" y="327833"/>
            <a:ext cx="5370285" cy="614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第二编 分则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3511550" y="1123315"/>
            <a:ext cx="7301865" cy="671195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200" b="1" kern="0" dirty="0" smtClean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第十章　对违反工作纪律行为的处分</a:t>
            </a:r>
            <a:endParaRPr sz="3200" b="1" kern="0" dirty="0" smtClean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599452" y="2399393"/>
            <a:ext cx="8200572" cy="31692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 eaLnBrk="1" latinLnBrk="0" hangingPunct="1">
              <a:lnSpc>
                <a:spcPts val="3000"/>
              </a:lnSpc>
            </a:pPr>
            <a:r>
              <a:rPr lang="zh-CN" altLang="en-US" dirty="0" smtClean="0">
                <a:solidFill>
                  <a:srgbClr val="E6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工作纪律主要新增了4种情况下直接责任人和领导责任人应受到处分，包括：</a:t>
            </a: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 eaLnBrk="1" latinLnBrk="0" hangingPunct="1">
              <a:lnSpc>
                <a:spcPts val="3000"/>
              </a:lnSpc>
            </a:pPr>
            <a:r>
              <a:rPr lang="zh-CN" altLang="en-US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一、贯彻党中央决策部署只表态不落实的；</a:t>
            </a: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 eaLnBrk="1" latinLnBrk="0" hangingPunct="1">
              <a:lnSpc>
                <a:spcPts val="3000"/>
              </a:lnSpc>
            </a:pPr>
            <a:r>
              <a:rPr lang="zh-CN" altLang="en-US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二、热衷于搞舆论造势、浮在表面的；</a:t>
            </a: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 eaLnBrk="1" latinLnBrk="0" hangingPunct="1">
              <a:lnSpc>
                <a:spcPts val="3000"/>
              </a:lnSpc>
            </a:pPr>
            <a:r>
              <a:rPr lang="zh-CN" altLang="en-US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三、单纯以会议贯彻会议、以文件落实文件，在实际工作中不见诸行动的；</a:t>
            </a: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 eaLnBrk="1" latinLnBrk="0" hangingPunct="1">
              <a:lnSpc>
                <a:spcPts val="3000"/>
              </a:lnSpc>
            </a:pPr>
            <a:r>
              <a:rPr lang="zh-CN" altLang="en-US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四、工作中有其他形式主义、官僚主义行为的。</a:t>
            </a: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 eaLnBrk="1" latinLnBrk="0" hangingPunct="1">
              <a:lnSpc>
                <a:spcPts val="3000"/>
              </a:lnSpc>
            </a:pPr>
            <a:r>
              <a:rPr lang="zh-CN" altLang="en-US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第十一章　对违反生活纪律行为的处分</a:t>
            </a: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 eaLnBrk="1" latinLnBrk="0" hangingPunct="1">
              <a:lnSpc>
                <a:spcPts val="3000"/>
              </a:lnSpc>
            </a:pPr>
            <a:r>
              <a:rPr lang="zh-CN" altLang="en-US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党员领导干部不重视家风建设，对配偶、子女及其配偶失管失教被写入了《条例》，情节严重的撤销党内职务。</a:t>
            </a:r>
            <a:endParaRPr lang="zh-CN" altLang="en-US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4"/>
          <p:cNvSpPr txBox="1"/>
          <p:nvPr/>
        </p:nvSpPr>
        <p:spPr>
          <a:xfrm>
            <a:off x="2075543" y="327833"/>
            <a:ext cx="5370285" cy="614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第二编 分则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3196" y="2293257"/>
            <a:ext cx="3109797" cy="31786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3828415" y="1650365"/>
            <a:ext cx="7226300" cy="74930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3200" b="1" kern="0" dirty="0" smtClean="0">
                <a:solidFill>
                  <a:srgbClr val="FFFFFF"/>
                </a:solidFill>
                <a:latin typeface="等线" panose="02010600030101010101" charset="-122"/>
                <a:ea typeface="+mn-ea"/>
              </a:rPr>
              <a:t>第十一章　对违反生活纪律行为的处分</a:t>
            </a:r>
            <a:endParaRPr sz="3200" b="1" kern="0" dirty="0" smtClean="0">
              <a:solidFill>
                <a:srgbClr val="FFFFFF"/>
              </a:solidFill>
              <a:latin typeface="等线" panose="02010600030101010101" charset="-122"/>
              <a:ea typeface="+mn-ea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654697" y="2921363"/>
            <a:ext cx="8200572" cy="13220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lnSpc>
                <a:spcPts val="2400"/>
              </a:lnSpc>
            </a:pPr>
            <a:endParaRPr lang="zh-CN" altLang="en-US" b="1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  <a:p>
            <a:pPr defTabSz="914400" eaLnBrk="1" latinLnBrk="0" hangingPunct="1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274991"/>
                </a:solidFill>
                <a:latin typeface="等线" panose="02010600030101010101" charset="-122"/>
                <a:ea typeface="微软雅黑" panose="020B0503020204020204" pitchFamily="34" charset="-122"/>
              </a:rPr>
              <a:t>党员领导干部不重视家风建设，对配偶、子女及其配偶失管失教被写入了《条例》，情节严重的撤销党内职务</a:t>
            </a:r>
            <a:endParaRPr lang="zh-CN" altLang="en-US" sz="2000" dirty="0" smtClean="0">
              <a:solidFill>
                <a:srgbClr val="274991"/>
              </a:solidFill>
              <a:latin typeface="等线" panose="02010600030101010101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4"/>
          <p:cNvSpPr txBox="1"/>
          <p:nvPr/>
        </p:nvSpPr>
        <p:spPr>
          <a:xfrm>
            <a:off x="2075543" y="327833"/>
            <a:ext cx="537028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dirty="0" smtClean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四、立德树人的落实策略</a:t>
            </a:r>
            <a:endParaRPr lang="zh-CN" altLang="en-US" sz="3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7491" y="1897652"/>
            <a:ext cx="3109797" cy="31786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684577" y="1411098"/>
            <a:ext cx="5314275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感</a:t>
            </a:r>
            <a:r>
              <a:rPr lang="zh-CN" altLang="en-US" sz="10000" b="1" dirty="0" smtClean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谢指导</a:t>
            </a:r>
            <a:endParaRPr lang="en-US" altLang="zh-CN" sz="100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05075" y="3695065"/>
            <a:ext cx="7672705" cy="768350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江西广播电视大学纪委</a:t>
            </a:r>
            <a:endParaRPr lang="zh-CN" altLang="en-US" sz="4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TIMING" val="|1.3"/>
</p:tagLst>
</file>

<file path=ppt/tags/tag2.xml><?xml version="1.0" encoding="utf-8"?>
<p:tagLst xmlns:p="http://schemas.openxmlformats.org/presentationml/2006/main">
  <p:tag name="MH" val="20161208173115"/>
  <p:tag name="MH_LIBRARY" val="GRAPHIC"/>
  <p:tag name="MH_TYPE" val="PageTitle"/>
  <p:tag name="MH_ORDER" val="PageTitle"/>
</p:tagLst>
</file>

<file path=ppt/tags/tag3.xml><?xml version="1.0" encoding="utf-8"?>
<p:tagLst xmlns:p="http://schemas.openxmlformats.org/presentationml/2006/main">
  <p:tag name="MH" val="20161208173115"/>
  <p:tag name="MH_LIBRARY" val="GRAPHIC"/>
  <p:tag name="MH_TYPE" val="PageTitle"/>
  <p:tag name="MH_ORDER" val="PageTitle"/>
</p:tagLst>
</file>

<file path=ppt/theme/theme1.xml><?xml version="1.0" encoding="utf-8"?>
<a:theme xmlns:a="http://schemas.openxmlformats.org/drawingml/2006/main" name="Office 主题​​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3975</Words>
  <Application>WPS 演示</Application>
  <PresentationFormat>自定义</PresentationFormat>
  <Paragraphs>210</Paragraphs>
  <Slides>29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等线</vt:lpstr>
      <vt:lpstr>Calibri</vt:lpstr>
      <vt:lpstr>Arial Unicode MS</vt:lpstr>
      <vt:lpstr>黑体</vt:lpstr>
      <vt:lpstr>华文中宋</vt:lpstr>
      <vt:lpstr>华文新魏</vt:lpstr>
      <vt:lpstr>楷体</vt:lpstr>
      <vt:lpstr>华文楷体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17062610</dc:title>
  <dc:creator>User</dc:creator>
  <cp:lastModifiedBy>动力火锅</cp:lastModifiedBy>
  <cp:revision>153</cp:revision>
  <dcterms:created xsi:type="dcterms:W3CDTF">2017-03-04T06:55:00Z</dcterms:created>
  <dcterms:modified xsi:type="dcterms:W3CDTF">2018-10-12T01:24:00Z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2052-10.1.0.7401</vt:lpwstr>
  </property>
</Properties>
</file>